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7"/>
  </p:notesMasterIdLst>
  <p:sldIdLst>
    <p:sldId id="265" r:id="rId2"/>
    <p:sldId id="261" r:id="rId3"/>
    <p:sldId id="263" r:id="rId4"/>
    <p:sldId id="266" r:id="rId5"/>
    <p:sldId id="256" r:id="rId6"/>
  </p:sldIdLst>
  <p:sldSz cx="24387175" cy="13716000"/>
  <p:notesSz cx="6858000" cy="9144000"/>
  <p:defaultTex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320" userDrawn="1">
          <p15:clr>
            <a:srgbClr val="A4A3A4"/>
          </p15:clr>
        </p15:guide>
        <p15:guide id="2" pos="7681"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3A3A3"/>
    <a:srgbClr val="ADADAD"/>
    <a:srgbClr val="B9B9B9"/>
    <a:srgbClr val="00ABEF"/>
    <a:srgbClr val="DEA600"/>
    <a:srgbClr val="EECC6B"/>
    <a:srgbClr val="E6B324"/>
    <a:srgbClr val="EAB100"/>
    <a:srgbClr val="F2B900"/>
    <a:srgbClr val="00B0F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33"/>
    <p:restoredTop sz="94645"/>
  </p:normalViewPr>
  <p:slideViewPr>
    <p:cSldViewPr snapToGrid="0" snapToObjects="1" showGuides="1">
      <p:cViewPr varScale="1">
        <p:scale>
          <a:sx n="52" d="100"/>
          <a:sy n="52" d="100"/>
        </p:scale>
        <p:origin x="144" y="360"/>
      </p:cViewPr>
      <p:guideLst>
        <p:guide orient="horz" pos="4320"/>
        <p:guide pos="7681"/>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notesMaster" Target="notesMasters/notesMaster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DD11144-9462-3142-A3E8-767EA9B0C457}" type="datetimeFigureOut">
              <a:rPr lang="en-US" smtClean="0"/>
              <a:t>4/21/2018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522B1F2-3B54-CB42-94EA-2579E33DB23C}" type="slidenum">
              <a:rPr lang="en-US" smtClean="0"/>
              <a:t>‹#›</a:t>
            </a:fld>
            <a:endParaRPr lang="en-US"/>
          </a:p>
        </p:txBody>
      </p:sp>
    </p:spTree>
    <p:extLst>
      <p:ext uri="{BB962C8B-B14F-4D97-AF65-F5344CB8AC3E}">
        <p14:creationId xmlns:p14="http://schemas.microsoft.com/office/powerpoint/2010/main" val="1930986848"/>
      </p:ext>
    </p:extLst>
  </p:cSld>
  <p:clrMap bg1="lt1" tx1="dk1" bg2="lt2" tx2="dk2" accent1="accent1" accent2="accent2" accent3="accent3" accent4="accent4" accent5="accent5" accent6="accent6" hlink="hlink" folHlink="folHlink"/>
  <p:notesStyle>
    <a:lvl1pPr marL="0" algn="l" defTabSz="1828891" rtl="0" eaLnBrk="1" latinLnBrk="0" hangingPunct="1">
      <a:defRPr sz="2400" kern="1200">
        <a:solidFill>
          <a:schemeClr val="tx1"/>
        </a:solidFill>
        <a:latin typeface="+mn-lt"/>
        <a:ea typeface="+mn-ea"/>
        <a:cs typeface="+mn-cs"/>
      </a:defRPr>
    </a:lvl1pPr>
    <a:lvl2pPr marL="914446" algn="l" defTabSz="1828891" rtl="0" eaLnBrk="1" latinLnBrk="0" hangingPunct="1">
      <a:defRPr sz="2400" kern="1200">
        <a:solidFill>
          <a:schemeClr val="tx1"/>
        </a:solidFill>
        <a:latin typeface="+mn-lt"/>
        <a:ea typeface="+mn-ea"/>
        <a:cs typeface="+mn-cs"/>
      </a:defRPr>
    </a:lvl2pPr>
    <a:lvl3pPr marL="1828891" algn="l" defTabSz="1828891" rtl="0" eaLnBrk="1" latinLnBrk="0" hangingPunct="1">
      <a:defRPr sz="2400" kern="1200">
        <a:solidFill>
          <a:schemeClr val="tx1"/>
        </a:solidFill>
        <a:latin typeface="+mn-lt"/>
        <a:ea typeface="+mn-ea"/>
        <a:cs typeface="+mn-cs"/>
      </a:defRPr>
    </a:lvl3pPr>
    <a:lvl4pPr marL="2743337" algn="l" defTabSz="1828891" rtl="0" eaLnBrk="1" latinLnBrk="0" hangingPunct="1">
      <a:defRPr sz="2400" kern="1200">
        <a:solidFill>
          <a:schemeClr val="tx1"/>
        </a:solidFill>
        <a:latin typeface="+mn-lt"/>
        <a:ea typeface="+mn-ea"/>
        <a:cs typeface="+mn-cs"/>
      </a:defRPr>
    </a:lvl4pPr>
    <a:lvl5pPr marL="3657783" algn="l" defTabSz="1828891" rtl="0" eaLnBrk="1" latinLnBrk="0" hangingPunct="1">
      <a:defRPr sz="2400" kern="1200">
        <a:solidFill>
          <a:schemeClr val="tx1"/>
        </a:solidFill>
        <a:latin typeface="+mn-lt"/>
        <a:ea typeface="+mn-ea"/>
        <a:cs typeface="+mn-cs"/>
      </a:defRPr>
    </a:lvl5pPr>
    <a:lvl6pPr marL="4572229" algn="l" defTabSz="1828891" rtl="0" eaLnBrk="1" latinLnBrk="0" hangingPunct="1">
      <a:defRPr sz="2400" kern="1200">
        <a:solidFill>
          <a:schemeClr val="tx1"/>
        </a:solidFill>
        <a:latin typeface="+mn-lt"/>
        <a:ea typeface="+mn-ea"/>
        <a:cs typeface="+mn-cs"/>
      </a:defRPr>
    </a:lvl6pPr>
    <a:lvl7pPr marL="5486674" algn="l" defTabSz="1828891" rtl="0" eaLnBrk="1" latinLnBrk="0" hangingPunct="1">
      <a:defRPr sz="2400" kern="1200">
        <a:solidFill>
          <a:schemeClr val="tx1"/>
        </a:solidFill>
        <a:latin typeface="+mn-lt"/>
        <a:ea typeface="+mn-ea"/>
        <a:cs typeface="+mn-cs"/>
      </a:defRPr>
    </a:lvl7pPr>
    <a:lvl8pPr marL="6401120" algn="l" defTabSz="1828891" rtl="0" eaLnBrk="1" latinLnBrk="0" hangingPunct="1">
      <a:defRPr sz="2400" kern="1200">
        <a:solidFill>
          <a:schemeClr val="tx1"/>
        </a:solidFill>
        <a:latin typeface="+mn-lt"/>
        <a:ea typeface="+mn-ea"/>
        <a:cs typeface="+mn-cs"/>
      </a:defRPr>
    </a:lvl8pPr>
    <a:lvl9pPr marL="7315566" algn="l" defTabSz="1828891" rtl="0" eaLnBrk="1" latinLnBrk="0" hangingPunct="1">
      <a:defRPr sz="2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1</a:t>
            </a:fld>
            <a:endParaRPr lang="en-US" dirty="0"/>
          </a:p>
        </p:txBody>
      </p:sp>
    </p:spTree>
    <p:extLst>
      <p:ext uri="{BB962C8B-B14F-4D97-AF65-F5344CB8AC3E}">
        <p14:creationId xmlns:p14="http://schemas.microsoft.com/office/powerpoint/2010/main" val="31181390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243546D-2B66-AF4B-9489-814FFA97E236}" type="datetimeFigureOut">
              <a:rPr lang="en-US" smtClean="0"/>
              <a:t>4/21/2018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CBBC910-17A8-5042-A077-D5AF11B6BDF4}"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3_Blank">
    <p:spTree>
      <p:nvGrpSpPr>
        <p:cNvPr id="1" name=""/>
        <p:cNvGrpSpPr/>
        <p:nvPr/>
      </p:nvGrpSpPr>
      <p:grpSpPr>
        <a:xfrm>
          <a:off x="0" y="0"/>
          <a:ext cx="0" cy="0"/>
          <a:chOff x="0" y="0"/>
          <a:chExt cx="0" cy="0"/>
        </a:xfrm>
      </p:grpSpPr>
      <p:sp>
        <p:nvSpPr>
          <p:cNvPr id="4" name="Picture Placeholder 13"/>
          <p:cNvSpPr>
            <a:spLocks noGrp="1"/>
          </p:cNvSpPr>
          <p:nvPr>
            <p:ph type="pic" sz="quarter" idx="13"/>
          </p:nvPr>
        </p:nvSpPr>
        <p:spPr>
          <a:xfrm>
            <a:off x="4" y="0"/>
            <a:ext cx="24387174" cy="13716000"/>
          </a:xfrm>
          <a:effectLst/>
        </p:spPr>
        <p:txBody>
          <a:bodyPr>
            <a:normAutofit/>
          </a:bodyPr>
          <a:lstStyle>
            <a:lvl1pPr marL="0" indent="0">
              <a:buNone/>
              <a:defRPr sz="4200">
                <a:ln>
                  <a:noFill/>
                </a:ln>
                <a:solidFill>
                  <a:schemeClr val="bg1">
                    <a:lumMod val="85000"/>
                  </a:schemeClr>
                </a:solidFill>
              </a:defRPr>
            </a:lvl1pPr>
          </a:lstStyle>
          <a:p>
            <a:r>
              <a:rPr lang="en-US"/>
              <a:t>Drag picture to placeholder or click icon to add</a:t>
            </a:r>
            <a:endParaRPr lang="en-US" dirty="0"/>
          </a:p>
        </p:txBody>
      </p:sp>
    </p:spTree>
    <p:extLst>
      <p:ext uri="{BB962C8B-B14F-4D97-AF65-F5344CB8AC3E}">
        <p14:creationId xmlns:p14="http://schemas.microsoft.com/office/powerpoint/2010/main" val="2837995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_PlaceholderIMG">
    <p:spTree>
      <p:nvGrpSpPr>
        <p:cNvPr id="1" name=""/>
        <p:cNvGrpSpPr/>
        <p:nvPr/>
      </p:nvGrpSpPr>
      <p:grpSpPr>
        <a:xfrm>
          <a:off x="0" y="0"/>
          <a:ext cx="0" cy="0"/>
          <a:chOff x="0" y="0"/>
          <a:chExt cx="0" cy="0"/>
        </a:xfrm>
      </p:grpSpPr>
      <p:sp>
        <p:nvSpPr>
          <p:cNvPr id="20" name="Picture Placeholder 13"/>
          <p:cNvSpPr>
            <a:spLocks noGrp="1"/>
          </p:cNvSpPr>
          <p:nvPr>
            <p:ph type="pic" sz="quarter" idx="36"/>
          </p:nvPr>
        </p:nvSpPr>
        <p:spPr>
          <a:xfrm>
            <a:off x="-1" y="-38100"/>
            <a:ext cx="8129058" cy="6934200"/>
          </a:xfrm>
          <a:solidFill>
            <a:schemeClr val="bg1">
              <a:lumMod val="95000"/>
            </a:schemeClr>
          </a:solidFill>
          <a:effectLst/>
        </p:spPr>
        <p:txBody>
          <a:bodyPr>
            <a:normAutofit/>
          </a:bodyPr>
          <a:lstStyle>
            <a:lvl1pPr marL="0" indent="0">
              <a:buNone/>
              <a:defRPr sz="2000">
                <a:ln>
                  <a:noFill/>
                </a:ln>
                <a:solidFill>
                  <a:schemeClr val="bg1">
                    <a:lumMod val="85000"/>
                  </a:schemeClr>
                </a:solidFill>
              </a:defRPr>
            </a:lvl1pPr>
          </a:lstStyle>
          <a:p>
            <a:r>
              <a:rPr lang="en-US" dirty="0"/>
              <a:t>Drag picture to placeholder or click icon to add</a:t>
            </a:r>
          </a:p>
        </p:txBody>
      </p:sp>
      <p:sp>
        <p:nvSpPr>
          <p:cNvPr id="21" name="Picture Placeholder 13"/>
          <p:cNvSpPr>
            <a:spLocks noGrp="1"/>
          </p:cNvSpPr>
          <p:nvPr>
            <p:ph type="pic" sz="quarter" idx="37"/>
          </p:nvPr>
        </p:nvSpPr>
        <p:spPr>
          <a:xfrm>
            <a:off x="16258118" y="-38100"/>
            <a:ext cx="8129058" cy="6934200"/>
          </a:xfrm>
          <a:solidFill>
            <a:schemeClr val="bg1">
              <a:lumMod val="95000"/>
            </a:schemeClr>
          </a:solidFill>
          <a:effectLst/>
        </p:spPr>
        <p:txBody>
          <a:bodyPr>
            <a:normAutofit/>
          </a:bodyPr>
          <a:lstStyle>
            <a:lvl1pPr marL="0" indent="0">
              <a:buNone/>
              <a:defRPr sz="2000">
                <a:ln>
                  <a:noFill/>
                </a:ln>
                <a:solidFill>
                  <a:schemeClr val="bg1">
                    <a:lumMod val="85000"/>
                  </a:schemeClr>
                </a:solidFill>
              </a:defRPr>
            </a:lvl1pPr>
          </a:lstStyle>
          <a:p>
            <a:r>
              <a:rPr lang="en-US" dirty="0"/>
              <a:t>Drag picture to placeholder or click icon to add</a:t>
            </a:r>
          </a:p>
        </p:txBody>
      </p:sp>
      <p:sp>
        <p:nvSpPr>
          <p:cNvPr id="22" name="Picture Placeholder 13"/>
          <p:cNvSpPr>
            <a:spLocks noGrp="1"/>
          </p:cNvSpPr>
          <p:nvPr>
            <p:ph type="pic" sz="quarter" idx="38"/>
          </p:nvPr>
        </p:nvSpPr>
        <p:spPr>
          <a:xfrm>
            <a:off x="8129060" y="6896100"/>
            <a:ext cx="8129058" cy="6819900"/>
          </a:xfrm>
          <a:solidFill>
            <a:schemeClr val="bg1">
              <a:lumMod val="95000"/>
            </a:schemeClr>
          </a:solidFill>
          <a:effectLst/>
        </p:spPr>
        <p:txBody>
          <a:bodyPr>
            <a:normAutofit/>
          </a:bodyPr>
          <a:lstStyle>
            <a:lvl1pPr marL="0" indent="0">
              <a:buNone/>
              <a:defRPr sz="2000">
                <a:ln>
                  <a:noFill/>
                </a:ln>
                <a:solidFill>
                  <a:schemeClr val="bg1">
                    <a:lumMod val="85000"/>
                  </a:schemeClr>
                </a:solidFill>
              </a:defRPr>
            </a:lvl1pPr>
          </a:lstStyle>
          <a:p>
            <a:r>
              <a:rPr lang="en-US" dirty="0"/>
              <a:t>Drag picture to placeholder or click icon to add</a:t>
            </a:r>
          </a:p>
        </p:txBody>
      </p:sp>
    </p:spTree>
    <p:extLst>
      <p:ext uri="{BB962C8B-B14F-4D97-AF65-F5344CB8AC3E}">
        <p14:creationId xmlns:p14="http://schemas.microsoft.com/office/powerpoint/2010/main" val="21061890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18_Blank">
    <p:spTree>
      <p:nvGrpSpPr>
        <p:cNvPr id="1" name=""/>
        <p:cNvGrpSpPr/>
        <p:nvPr/>
      </p:nvGrpSpPr>
      <p:grpSpPr>
        <a:xfrm>
          <a:off x="0" y="0"/>
          <a:ext cx="0" cy="0"/>
          <a:chOff x="0" y="0"/>
          <a:chExt cx="0" cy="0"/>
        </a:xfrm>
      </p:grpSpPr>
      <p:sp>
        <p:nvSpPr>
          <p:cNvPr id="15" name="Picture Placeholder 13"/>
          <p:cNvSpPr>
            <a:spLocks noGrp="1"/>
          </p:cNvSpPr>
          <p:nvPr>
            <p:ph type="pic" sz="quarter" idx="27"/>
          </p:nvPr>
        </p:nvSpPr>
        <p:spPr>
          <a:xfrm>
            <a:off x="2381476" y="2904049"/>
            <a:ext cx="4572198" cy="8102289"/>
          </a:xfrm>
          <a:solidFill>
            <a:schemeClr val="bg1">
              <a:lumMod val="95000"/>
            </a:schemeClr>
          </a:solidFill>
          <a:effectLst/>
        </p:spPr>
        <p:txBody>
          <a:bodyPr>
            <a:normAutofit/>
          </a:bodyPr>
          <a:lstStyle>
            <a:lvl1pPr marL="0" indent="0">
              <a:buNone/>
              <a:defRPr sz="2000">
                <a:ln>
                  <a:noFill/>
                </a:ln>
                <a:solidFill>
                  <a:schemeClr val="bg1">
                    <a:lumMod val="85000"/>
                  </a:schemeClr>
                </a:solidFill>
              </a:defRPr>
            </a:lvl1pPr>
          </a:lstStyle>
          <a:p>
            <a:r>
              <a:rPr lang="en-US"/>
              <a:t>Drag picture to placeholder or click icon to add</a:t>
            </a:r>
            <a:endParaRPr lang="en-US" dirty="0"/>
          </a:p>
        </p:txBody>
      </p:sp>
      <p:sp>
        <p:nvSpPr>
          <p:cNvPr id="16" name="Picture Placeholder 13"/>
          <p:cNvSpPr>
            <a:spLocks noGrp="1"/>
          </p:cNvSpPr>
          <p:nvPr>
            <p:ph type="pic" sz="quarter" idx="28"/>
          </p:nvPr>
        </p:nvSpPr>
        <p:spPr>
          <a:xfrm>
            <a:off x="5658116" y="2904049"/>
            <a:ext cx="4572198" cy="8102289"/>
          </a:xfrm>
          <a:solidFill>
            <a:schemeClr val="bg1">
              <a:lumMod val="95000"/>
            </a:schemeClr>
          </a:solidFill>
          <a:effectLst/>
        </p:spPr>
        <p:txBody>
          <a:bodyPr>
            <a:normAutofit/>
          </a:bodyPr>
          <a:lstStyle>
            <a:lvl1pPr marL="0" indent="0">
              <a:buNone/>
              <a:defRPr sz="2000">
                <a:ln>
                  <a:noFill/>
                </a:ln>
                <a:solidFill>
                  <a:schemeClr val="bg1">
                    <a:lumMod val="85000"/>
                  </a:schemeClr>
                </a:solidFill>
              </a:defRPr>
            </a:lvl1pPr>
          </a:lstStyle>
          <a:p>
            <a:r>
              <a:rPr lang="en-US" dirty="0"/>
              <a:t>Drag picture to placeholder or click icon to add</a:t>
            </a:r>
          </a:p>
        </p:txBody>
      </p:sp>
    </p:spTree>
    <p:extLst>
      <p:ext uri="{BB962C8B-B14F-4D97-AF65-F5344CB8AC3E}">
        <p14:creationId xmlns:p14="http://schemas.microsoft.com/office/powerpoint/2010/main" val="2128045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759EF3-4B1D-43C9-88DD-ACBFDA4A286E}"/>
              </a:ext>
            </a:extLst>
          </p:cNvPr>
          <p:cNvSpPr>
            <a:spLocks noGrp="1"/>
          </p:cNvSpPr>
          <p:nvPr>
            <p:ph type="ctrTitle"/>
          </p:nvPr>
        </p:nvSpPr>
        <p:spPr>
          <a:xfrm>
            <a:off x="3048397" y="2244726"/>
            <a:ext cx="18290381" cy="4775200"/>
          </a:xfrm>
        </p:spPr>
        <p:txBody>
          <a:bodyPr anchor="b"/>
          <a:lstStyle>
            <a:lvl1pPr algn="ctr">
              <a:defRPr sz="12000"/>
            </a:lvl1pPr>
          </a:lstStyle>
          <a:p>
            <a:r>
              <a:rPr lang="en-US"/>
              <a:t>Click to edit Master title style</a:t>
            </a:r>
            <a:endParaRPr lang="en-GB"/>
          </a:p>
        </p:txBody>
      </p:sp>
      <p:sp>
        <p:nvSpPr>
          <p:cNvPr id="3" name="Subtitle 2">
            <a:extLst>
              <a:ext uri="{FF2B5EF4-FFF2-40B4-BE49-F238E27FC236}">
                <a16:creationId xmlns:a16="http://schemas.microsoft.com/office/drawing/2014/main" id="{9590DBC6-97ED-4AF5-9D58-3A5F62E51A1E}"/>
              </a:ext>
            </a:extLst>
          </p:cNvPr>
          <p:cNvSpPr>
            <a:spLocks noGrp="1"/>
          </p:cNvSpPr>
          <p:nvPr>
            <p:ph type="subTitle" idx="1"/>
          </p:nvPr>
        </p:nvSpPr>
        <p:spPr>
          <a:xfrm>
            <a:off x="3048397" y="7204076"/>
            <a:ext cx="18290381" cy="3311524"/>
          </a:xfrm>
        </p:spPr>
        <p:txBody>
          <a:bodyPr/>
          <a:lstStyle>
            <a:lvl1pPr marL="0" indent="0" algn="ctr">
              <a:buNone/>
              <a:defRPr sz="4800"/>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4B43E3C4-9BF9-4207-A042-D126C8F379A1}"/>
              </a:ext>
            </a:extLst>
          </p:cNvPr>
          <p:cNvSpPr>
            <a:spLocks noGrp="1"/>
          </p:cNvSpPr>
          <p:nvPr>
            <p:ph type="dt" sz="half" idx="10"/>
          </p:nvPr>
        </p:nvSpPr>
        <p:spPr/>
        <p:txBody>
          <a:bodyPr/>
          <a:lstStyle/>
          <a:p>
            <a:fld id="{42AA9F77-7297-4218-A227-13B6679DF2E9}" type="datetimeFigureOut">
              <a:rPr lang="en-GB" smtClean="0"/>
              <a:t>21/04/2018</a:t>
            </a:fld>
            <a:endParaRPr lang="en-GB"/>
          </a:p>
        </p:txBody>
      </p:sp>
      <p:sp>
        <p:nvSpPr>
          <p:cNvPr id="5" name="Footer Placeholder 4">
            <a:extLst>
              <a:ext uri="{FF2B5EF4-FFF2-40B4-BE49-F238E27FC236}">
                <a16:creationId xmlns:a16="http://schemas.microsoft.com/office/drawing/2014/main" id="{FCC85EFB-3C3F-4B34-AB52-976D8627426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D125444-CB03-4563-B090-F4749383E8F8}"/>
              </a:ext>
            </a:extLst>
          </p:cNvPr>
          <p:cNvSpPr>
            <a:spLocks noGrp="1"/>
          </p:cNvSpPr>
          <p:nvPr>
            <p:ph type="sldNum" sz="quarter" idx="12"/>
          </p:nvPr>
        </p:nvSpPr>
        <p:spPr/>
        <p:txBody>
          <a:bodyPr/>
          <a:lstStyle/>
          <a:p>
            <a:fld id="{4761B798-5948-4CCC-8A15-790843D54535}" type="slidenum">
              <a:rPr lang="en-GB" smtClean="0"/>
              <a:t>‹#›</a:t>
            </a:fld>
            <a:endParaRPr lang="en-GB"/>
          </a:p>
        </p:txBody>
      </p:sp>
    </p:spTree>
    <p:extLst>
      <p:ext uri="{BB962C8B-B14F-4D97-AF65-F5344CB8AC3E}">
        <p14:creationId xmlns:p14="http://schemas.microsoft.com/office/powerpoint/2010/main" val="392190768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676619" y="730251"/>
            <a:ext cx="21033938" cy="265112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676619" y="3651250"/>
            <a:ext cx="21033938" cy="870267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676618" y="12712701"/>
            <a:ext cx="5487114" cy="730250"/>
          </a:xfrm>
          <a:prstGeom prst="rect">
            <a:avLst/>
          </a:prstGeom>
        </p:spPr>
        <p:txBody>
          <a:bodyPr vert="horz" lIns="91440" tIns="45720" rIns="91440" bIns="45720" rtlCol="0" anchor="ctr"/>
          <a:lstStyle>
            <a:lvl1pPr algn="l">
              <a:defRPr sz="2400">
                <a:solidFill>
                  <a:schemeClr val="tx1">
                    <a:tint val="75000"/>
                  </a:schemeClr>
                </a:solidFill>
              </a:defRPr>
            </a:lvl1pPr>
          </a:lstStyle>
          <a:p>
            <a:fld id="{8243546D-2B66-AF4B-9489-814FFA97E236}" type="datetimeFigureOut">
              <a:rPr lang="en-US" smtClean="0"/>
              <a:t>4/21/2018</a:t>
            </a:fld>
            <a:endParaRPr lang="en-US"/>
          </a:p>
        </p:txBody>
      </p:sp>
      <p:sp>
        <p:nvSpPr>
          <p:cNvPr id="5" name="Footer Placeholder 4"/>
          <p:cNvSpPr>
            <a:spLocks noGrp="1"/>
          </p:cNvSpPr>
          <p:nvPr>
            <p:ph type="ftr" sz="quarter" idx="3"/>
          </p:nvPr>
        </p:nvSpPr>
        <p:spPr>
          <a:xfrm>
            <a:off x="8078252" y="12712701"/>
            <a:ext cx="8230672" cy="730250"/>
          </a:xfrm>
          <a:prstGeom prst="rect">
            <a:avLst/>
          </a:prstGeom>
        </p:spPr>
        <p:txBody>
          <a:bodyPr vert="horz" lIns="91440" tIns="45720" rIns="91440" bIns="45720" rtlCol="0" anchor="ctr"/>
          <a:lstStyle>
            <a:lvl1pPr algn="ctr">
              <a:defRPr sz="24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7223443" y="12712701"/>
            <a:ext cx="5487114" cy="730250"/>
          </a:xfrm>
          <a:prstGeom prst="rect">
            <a:avLst/>
          </a:prstGeom>
        </p:spPr>
        <p:txBody>
          <a:bodyPr vert="horz" lIns="91440" tIns="45720" rIns="91440" bIns="45720" rtlCol="0" anchor="ctr"/>
          <a:lstStyle>
            <a:lvl1pPr algn="r">
              <a:defRPr sz="2400">
                <a:solidFill>
                  <a:schemeClr val="tx1">
                    <a:tint val="75000"/>
                  </a:schemeClr>
                </a:solidFill>
              </a:defRPr>
            </a:lvl1pPr>
          </a:lstStyle>
          <a:p>
            <a:fld id="{3CBBC910-17A8-5042-A077-D5AF11B6BDF4}" type="slidenum">
              <a:rPr lang="en-US" smtClean="0"/>
              <a:t>‹#›</a:t>
            </a:fld>
            <a:endParaRPr lang="en-US"/>
          </a:p>
        </p:txBody>
      </p:sp>
    </p:spTree>
    <p:extLst>
      <p:ext uri="{BB962C8B-B14F-4D97-AF65-F5344CB8AC3E}">
        <p14:creationId xmlns:p14="http://schemas.microsoft.com/office/powerpoint/2010/main" val="1320575582"/>
      </p:ext>
    </p:extLst>
  </p:cSld>
  <p:clrMap bg1="lt1" tx1="dk1" bg2="lt2" tx2="dk2" accent1="accent1" accent2="accent2" accent3="accent3" accent4="accent4" accent5="accent5" accent6="accent6" hlink="hlink" folHlink="folHlink"/>
  <p:sldLayoutIdLst>
    <p:sldLayoutId id="2147483667" r:id="rId1"/>
    <p:sldLayoutId id="2147483672" r:id="rId2"/>
    <p:sldLayoutId id="2147483676" r:id="rId3"/>
    <p:sldLayoutId id="2147483677" r:id="rId4"/>
    <p:sldLayoutId id="2147483678" r:id="rId5"/>
  </p:sldLayoutIdLst>
  <p:txStyles>
    <p:titleStyle>
      <a:lvl1pPr algn="l" defTabSz="1828800" rtl="0" eaLnBrk="1" latinLnBrk="0" hangingPunct="1">
        <a:lnSpc>
          <a:spcPct val="90000"/>
        </a:lnSpc>
        <a:spcBef>
          <a:spcPct val="0"/>
        </a:spcBef>
        <a:buNone/>
        <a:defRPr sz="8800" kern="1200">
          <a:solidFill>
            <a:schemeClr val="tx1"/>
          </a:solidFill>
          <a:latin typeface="+mj-lt"/>
          <a:ea typeface="+mj-ea"/>
          <a:cs typeface="+mj-cs"/>
        </a:defRPr>
      </a:lvl1pPr>
    </p:titleStyle>
    <p:body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4.xml"/><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1B2879B-80BD-41D5-90FB-114401CFDB6A}"/>
              </a:ext>
            </a:extLst>
          </p:cNvPr>
          <p:cNvSpPr/>
          <p:nvPr/>
        </p:nvSpPr>
        <p:spPr>
          <a:xfrm>
            <a:off x="1587" y="895"/>
            <a:ext cx="24384000" cy="13714214"/>
          </a:xfrm>
          <a:prstGeom prst="rect">
            <a:avLst/>
          </a:prstGeom>
          <a:solidFill>
            <a:srgbClr val="42C0FB"/>
          </a:solidFill>
          <a:ln>
            <a:solidFill>
              <a:srgbClr val="42C0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pic>
        <p:nvPicPr>
          <p:cNvPr id="4" name="Picture Placeholder 3" descr="A close up of a sign&#10;&#10;Description generated with high confidence">
            <a:extLst>
              <a:ext uri="{FF2B5EF4-FFF2-40B4-BE49-F238E27FC236}">
                <a16:creationId xmlns:a16="http://schemas.microsoft.com/office/drawing/2014/main" id="{3FE02A14-0AA4-4F60-90E8-24267DA32B5A}"/>
              </a:ext>
            </a:extLst>
          </p:cNvPr>
          <p:cNvPicPr>
            <a:picLocks noGrp="1" noChangeAspect="1"/>
          </p:cNvPicPr>
          <p:nvPr>
            <p:ph type="pic" sz="quarter" idx="13"/>
          </p:nvPr>
        </p:nvPicPr>
        <p:blipFill rotWithShape="1">
          <a:blip r:embed="rId3"/>
          <a:srcRect l="9909" t="20393" r="9537" b="20393"/>
          <a:stretch/>
        </p:blipFill>
        <p:spPr>
          <a:xfrm>
            <a:off x="2352598" y="895"/>
            <a:ext cx="19112826" cy="13714214"/>
          </a:xfrm>
        </p:spPr>
      </p:pic>
      <p:sp>
        <p:nvSpPr>
          <p:cNvPr id="12" name="Rectangle 11"/>
          <p:cNvSpPr/>
          <p:nvPr/>
        </p:nvSpPr>
        <p:spPr>
          <a:xfrm>
            <a:off x="-50351" y="895"/>
            <a:ext cx="24435940" cy="13714214"/>
          </a:xfrm>
          <a:prstGeom prst="rect">
            <a:avLst/>
          </a:prstGeom>
          <a:solidFill>
            <a:srgbClr val="3E587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latin typeface="Lato Light" charset="0"/>
            </a:endParaRPr>
          </a:p>
        </p:txBody>
      </p:sp>
      <p:sp>
        <p:nvSpPr>
          <p:cNvPr id="19" name="TextBox 18"/>
          <p:cNvSpPr txBox="1"/>
          <p:nvPr/>
        </p:nvSpPr>
        <p:spPr>
          <a:xfrm>
            <a:off x="6630849" y="5280851"/>
            <a:ext cx="11021607" cy="3154069"/>
          </a:xfrm>
          <a:prstGeom prst="rect">
            <a:avLst/>
          </a:prstGeom>
          <a:noFill/>
        </p:spPr>
        <p:txBody>
          <a:bodyPr wrap="none" rtlCol="0">
            <a:spAutoFit/>
          </a:bodyPr>
          <a:lstStyle/>
          <a:p>
            <a:pPr algn="ctr"/>
            <a:r>
              <a:rPr lang="en-US" sz="19896" dirty="0">
                <a:solidFill>
                  <a:schemeClr val="bg1"/>
                </a:solidFill>
                <a:latin typeface="Lato Thin" charset="0"/>
                <a:ea typeface="Lato Thin" charset="0"/>
                <a:cs typeface="Lato Thin" charset="0"/>
              </a:rPr>
              <a:t>TrackPack</a:t>
            </a:r>
            <a:endParaRPr lang="en-US" sz="16596" dirty="0">
              <a:solidFill>
                <a:schemeClr val="bg1"/>
              </a:solidFill>
              <a:latin typeface="Lato Thin" charset="0"/>
              <a:ea typeface="Lato Thin" charset="0"/>
              <a:cs typeface="Lato Thin" charset="0"/>
            </a:endParaRPr>
          </a:p>
        </p:txBody>
      </p:sp>
      <p:sp>
        <p:nvSpPr>
          <p:cNvPr id="20" name="TextBox 19"/>
          <p:cNvSpPr txBox="1"/>
          <p:nvPr/>
        </p:nvSpPr>
        <p:spPr>
          <a:xfrm>
            <a:off x="8780741" y="10197729"/>
            <a:ext cx="6721816" cy="369332"/>
          </a:xfrm>
          <a:prstGeom prst="rect">
            <a:avLst/>
          </a:prstGeom>
          <a:noFill/>
        </p:spPr>
        <p:txBody>
          <a:bodyPr wrap="square" rtlCol="0">
            <a:spAutoFit/>
          </a:bodyPr>
          <a:lstStyle/>
          <a:p>
            <a:pPr algn="ctr"/>
            <a:r>
              <a:rPr lang="en-US" sz="1800" spc="600" dirty="0">
                <a:solidFill>
                  <a:schemeClr val="bg1"/>
                </a:solidFill>
                <a:latin typeface="Lato Light" charset="0"/>
                <a:ea typeface="Lato Light" charset="0"/>
                <a:cs typeface="Lato Light" charset="0"/>
              </a:rPr>
              <a:t>Keeping your child safe</a:t>
            </a:r>
          </a:p>
        </p:txBody>
      </p:sp>
    </p:spTree>
    <p:extLst>
      <p:ext uri="{BB962C8B-B14F-4D97-AF65-F5344CB8AC3E}">
        <p14:creationId xmlns:p14="http://schemas.microsoft.com/office/powerpoint/2010/main" val="21179615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TextBox 54"/>
          <p:cNvSpPr txBox="1"/>
          <p:nvPr/>
        </p:nvSpPr>
        <p:spPr>
          <a:xfrm>
            <a:off x="2697325" y="5132748"/>
            <a:ext cx="8118926" cy="2418867"/>
          </a:xfrm>
          <a:prstGeom prst="rect">
            <a:avLst/>
          </a:prstGeom>
          <a:noFill/>
        </p:spPr>
        <p:txBody>
          <a:bodyPr wrap="square" rtlCol="0">
            <a:spAutoFit/>
          </a:bodyPr>
          <a:lstStyle/>
          <a:p>
            <a:pPr algn="just">
              <a:lnSpc>
                <a:spcPct val="150000"/>
              </a:lnSpc>
            </a:pPr>
            <a:r>
              <a:rPr lang="en-US" sz="2600" dirty="0">
                <a:latin typeface="Lato Light" charset="0"/>
                <a:ea typeface="Lato Light" charset="0"/>
                <a:cs typeface="Lato Light" charset="0"/>
              </a:rPr>
              <a:t>What we are trying to achieve is a simple and straight forward device that can track a child's location for their safety, at the same time reassuring their parents.</a:t>
            </a:r>
          </a:p>
          <a:p>
            <a:pPr algn="just">
              <a:lnSpc>
                <a:spcPct val="150000"/>
              </a:lnSpc>
            </a:pPr>
            <a:endParaRPr lang="en-US" sz="2600" dirty="0">
              <a:latin typeface="Lato Light" charset="0"/>
              <a:ea typeface="Lato Light" charset="0"/>
              <a:cs typeface="Lato Light" charset="0"/>
            </a:endParaRPr>
          </a:p>
        </p:txBody>
      </p:sp>
      <p:sp>
        <p:nvSpPr>
          <p:cNvPr id="56" name="TextBox 55"/>
          <p:cNvSpPr txBox="1"/>
          <p:nvPr/>
        </p:nvSpPr>
        <p:spPr>
          <a:xfrm>
            <a:off x="2697324" y="4066318"/>
            <a:ext cx="2271776" cy="1063433"/>
          </a:xfrm>
          <a:prstGeom prst="rect">
            <a:avLst/>
          </a:prstGeom>
          <a:noFill/>
        </p:spPr>
        <p:txBody>
          <a:bodyPr wrap="none" rtlCol="0">
            <a:spAutoFit/>
          </a:bodyPr>
          <a:lstStyle/>
          <a:p>
            <a:pPr>
              <a:lnSpc>
                <a:spcPct val="150000"/>
              </a:lnSpc>
            </a:pPr>
            <a:r>
              <a:rPr lang="en-US" sz="4800" dirty="0">
                <a:solidFill>
                  <a:srgbClr val="00B0F0"/>
                </a:solidFill>
                <a:latin typeface="Lato Light" charset="0"/>
                <a:ea typeface="Lato Light" charset="0"/>
                <a:cs typeface="Lato Light" charset="0"/>
              </a:rPr>
              <a:t>Mission</a:t>
            </a:r>
          </a:p>
        </p:txBody>
      </p:sp>
      <p:sp>
        <p:nvSpPr>
          <p:cNvPr id="57" name="TextBox 56"/>
          <p:cNvSpPr txBox="1"/>
          <p:nvPr/>
        </p:nvSpPr>
        <p:spPr>
          <a:xfrm>
            <a:off x="13469402" y="5132748"/>
            <a:ext cx="6722498" cy="1818703"/>
          </a:xfrm>
          <a:prstGeom prst="rect">
            <a:avLst/>
          </a:prstGeom>
          <a:noFill/>
        </p:spPr>
        <p:txBody>
          <a:bodyPr wrap="square" rtlCol="0">
            <a:spAutoFit/>
          </a:bodyPr>
          <a:lstStyle/>
          <a:p>
            <a:pPr algn="just">
              <a:lnSpc>
                <a:spcPct val="150000"/>
              </a:lnSpc>
            </a:pPr>
            <a:r>
              <a:rPr lang="en-US" sz="2600" dirty="0">
                <a:latin typeface="Lato Light" charset="0"/>
                <a:ea typeface="Lato Light" charset="0"/>
                <a:cs typeface="Lato Light" charset="0"/>
              </a:rPr>
              <a:t>Is to combat the amount of children that are abducted every year and ensure safety of minors</a:t>
            </a:r>
          </a:p>
        </p:txBody>
      </p:sp>
      <p:sp>
        <p:nvSpPr>
          <p:cNvPr id="58" name="TextBox 57"/>
          <p:cNvSpPr txBox="1"/>
          <p:nvPr/>
        </p:nvSpPr>
        <p:spPr>
          <a:xfrm>
            <a:off x="13469402" y="4045418"/>
            <a:ext cx="1850315" cy="1063433"/>
          </a:xfrm>
          <a:prstGeom prst="rect">
            <a:avLst/>
          </a:prstGeom>
          <a:noFill/>
        </p:spPr>
        <p:txBody>
          <a:bodyPr wrap="none" rtlCol="0">
            <a:spAutoFit/>
          </a:bodyPr>
          <a:lstStyle/>
          <a:p>
            <a:pPr>
              <a:lnSpc>
                <a:spcPct val="150000"/>
              </a:lnSpc>
            </a:pPr>
            <a:r>
              <a:rPr lang="en-US" sz="4800" dirty="0">
                <a:solidFill>
                  <a:srgbClr val="00B0F0"/>
                </a:solidFill>
                <a:latin typeface="Lato Light" charset="0"/>
                <a:ea typeface="Lato Light" charset="0"/>
                <a:cs typeface="Lato Light" charset="0"/>
              </a:rPr>
              <a:t>Vision</a:t>
            </a:r>
          </a:p>
        </p:txBody>
      </p:sp>
      <p:sp>
        <p:nvSpPr>
          <p:cNvPr id="60" name="TextBox 59"/>
          <p:cNvSpPr txBox="1"/>
          <p:nvPr/>
        </p:nvSpPr>
        <p:spPr>
          <a:xfrm>
            <a:off x="2697324" y="8611593"/>
            <a:ext cx="1794081" cy="1063433"/>
          </a:xfrm>
          <a:prstGeom prst="rect">
            <a:avLst/>
          </a:prstGeom>
          <a:noFill/>
        </p:spPr>
        <p:txBody>
          <a:bodyPr wrap="none" rtlCol="0">
            <a:spAutoFit/>
          </a:bodyPr>
          <a:lstStyle/>
          <a:p>
            <a:pPr>
              <a:lnSpc>
                <a:spcPct val="150000"/>
              </a:lnSpc>
            </a:pPr>
            <a:r>
              <a:rPr lang="en-US" sz="4800" dirty="0">
                <a:solidFill>
                  <a:srgbClr val="00B0F0"/>
                </a:solidFill>
                <a:latin typeface="Lato Light" charset="0"/>
                <a:ea typeface="Lato Light" charset="0"/>
                <a:cs typeface="Lato Light" charset="0"/>
              </a:rPr>
              <a:t>Goals</a:t>
            </a:r>
          </a:p>
        </p:txBody>
      </p:sp>
      <p:sp>
        <p:nvSpPr>
          <p:cNvPr id="61" name="TextBox 60"/>
          <p:cNvSpPr txBox="1"/>
          <p:nvPr/>
        </p:nvSpPr>
        <p:spPr>
          <a:xfrm>
            <a:off x="13469402" y="9738481"/>
            <a:ext cx="6722498" cy="2418867"/>
          </a:xfrm>
          <a:prstGeom prst="rect">
            <a:avLst/>
          </a:prstGeom>
          <a:noFill/>
        </p:spPr>
        <p:txBody>
          <a:bodyPr wrap="square" rtlCol="0">
            <a:spAutoFit/>
          </a:bodyPr>
          <a:lstStyle/>
          <a:p>
            <a:pPr algn="just">
              <a:lnSpc>
                <a:spcPct val="150000"/>
              </a:lnSpc>
            </a:pPr>
            <a:r>
              <a:rPr lang="en-US" sz="2600" dirty="0">
                <a:latin typeface="Lato Light" charset="0"/>
                <a:ea typeface="Lato Light" charset="0"/>
                <a:cs typeface="Lato Light" charset="0"/>
              </a:rPr>
              <a:t>This device is straight forward and easy to set up and use. By utilizing the long range, low power wireless communication features of the Explorer, making it ideal for this job.</a:t>
            </a:r>
          </a:p>
        </p:txBody>
      </p:sp>
      <p:sp>
        <p:nvSpPr>
          <p:cNvPr id="62" name="TextBox 61"/>
          <p:cNvSpPr txBox="1"/>
          <p:nvPr/>
        </p:nvSpPr>
        <p:spPr>
          <a:xfrm>
            <a:off x="13469402" y="8651149"/>
            <a:ext cx="2022477" cy="1063433"/>
          </a:xfrm>
          <a:prstGeom prst="rect">
            <a:avLst/>
          </a:prstGeom>
          <a:noFill/>
        </p:spPr>
        <p:txBody>
          <a:bodyPr wrap="none" rtlCol="0">
            <a:spAutoFit/>
          </a:bodyPr>
          <a:lstStyle/>
          <a:p>
            <a:pPr>
              <a:lnSpc>
                <a:spcPct val="150000"/>
              </a:lnSpc>
            </a:pPr>
            <a:r>
              <a:rPr lang="en-US" sz="4800" dirty="0">
                <a:solidFill>
                  <a:srgbClr val="00B0F0"/>
                </a:solidFill>
                <a:latin typeface="Lato Light" charset="0"/>
                <a:ea typeface="Lato Light" charset="0"/>
                <a:cs typeface="Lato Light" charset="0"/>
              </a:rPr>
              <a:t>Values</a:t>
            </a:r>
          </a:p>
        </p:txBody>
      </p:sp>
      <p:grpSp>
        <p:nvGrpSpPr>
          <p:cNvPr id="2" name="Group 1"/>
          <p:cNvGrpSpPr/>
          <p:nvPr/>
        </p:nvGrpSpPr>
        <p:grpSpPr>
          <a:xfrm>
            <a:off x="1563687" y="8931561"/>
            <a:ext cx="9050668" cy="1566042"/>
            <a:chOff x="1765583" y="7067506"/>
            <a:chExt cx="9050668" cy="1566042"/>
          </a:xfrm>
        </p:grpSpPr>
        <p:sp>
          <p:nvSpPr>
            <p:cNvPr id="59" name="TextBox 58"/>
            <p:cNvSpPr txBox="1"/>
            <p:nvPr/>
          </p:nvSpPr>
          <p:spPr>
            <a:xfrm>
              <a:off x="2697325" y="8055826"/>
              <a:ext cx="8118926" cy="577722"/>
            </a:xfrm>
            <a:prstGeom prst="rect">
              <a:avLst/>
            </a:prstGeom>
            <a:noFill/>
          </p:spPr>
          <p:txBody>
            <a:bodyPr wrap="square" rtlCol="0">
              <a:spAutoFit/>
            </a:bodyPr>
            <a:lstStyle/>
            <a:p>
              <a:pPr>
                <a:lnSpc>
                  <a:spcPct val="150000"/>
                </a:lnSpc>
              </a:pPr>
              <a:endParaRPr lang="en-US" sz="2399" dirty="0">
                <a:latin typeface="Lato Light" charset="0"/>
                <a:ea typeface="Lato Light" charset="0"/>
                <a:cs typeface="Lato Light" charset="0"/>
              </a:endParaRPr>
            </a:p>
          </p:txBody>
        </p:sp>
        <p:sp>
          <p:nvSpPr>
            <p:cNvPr id="74" name="Shape 2644"/>
            <p:cNvSpPr/>
            <p:nvPr/>
          </p:nvSpPr>
          <p:spPr>
            <a:xfrm>
              <a:off x="1765583" y="7067506"/>
              <a:ext cx="572298" cy="786907"/>
            </a:xfrm>
            <a:custGeom>
              <a:avLst/>
              <a:gdLst/>
              <a:ahLst/>
              <a:cxnLst>
                <a:cxn ang="0">
                  <a:pos x="wd2" y="hd2"/>
                </a:cxn>
                <a:cxn ang="5400000">
                  <a:pos x="wd2" y="hd2"/>
                </a:cxn>
                <a:cxn ang="10800000">
                  <a:pos x="wd2" y="hd2"/>
                </a:cxn>
                <a:cxn ang="16200000">
                  <a:pos x="wd2" y="hd2"/>
                </a:cxn>
              </a:cxnLst>
              <a:rect l="0" t="0" r="r" b="b"/>
              <a:pathLst>
                <a:path w="21600" h="21600" extrusionOk="0">
                  <a:moveTo>
                    <a:pt x="20250" y="19636"/>
                  </a:moveTo>
                  <a:cubicBezTo>
                    <a:pt x="20250" y="20179"/>
                    <a:pt x="19645" y="20618"/>
                    <a:pt x="18900" y="20618"/>
                  </a:cubicBezTo>
                  <a:lnTo>
                    <a:pt x="2700" y="20618"/>
                  </a:lnTo>
                  <a:cubicBezTo>
                    <a:pt x="1954" y="20618"/>
                    <a:pt x="1350" y="20179"/>
                    <a:pt x="1350" y="19636"/>
                  </a:cubicBezTo>
                  <a:lnTo>
                    <a:pt x="1350" y="1964"/>
                  </a:lnTo>
                  <a:cubicBezTo>
                    <a:pt x="1350" y="1422"/>
                    <a:pt x="1954" y="982"/>
                    <a:pt x="2700" y="982"/>
                  </a:cubicBezTo>
                  <a:lnTo>
                    <a:pt x="18900" y="982"/>
                  </a:lnTo>
                  <a:cubicBezTo>
                    <a:pt x="19645" y="982"/>
                    <a:pt x="20250" y="1422"/>
                    <a:pt x="20250" y="1964"/>
                  </a:cubicBezTo>
                  <a:cubicBezTo>
                    <a:pt x="20250" y="1964"/>
                    <a:pt x="20250" y="19636"/>
                    <a:pt x="20250" y="19636"/>
                  </a:cubicBezTo>
                  <a:close/>
                  <a:moveTo>
                    <a:pt x="18900" y="0"/>
                  </a:moveTo>
                  <a:lnTo>
                    <a:pt x="2700" y="0"/>
                  </a:lnTo>
                  <a:cubicBezTo>
                    <a:pt x="1209" y="0"/>
                    <a:pt x="0" y="879"/>
                    <a:pt x="0" y="1964"/>
                  </a:cubicBezTo>
                  <a:lnTo>
                    <a:pt x="0" y="19636"/>
                  </a:lnTo>
                  <a:cubicBezTo>
                    <a:pt x="0" y="20721"/>
                    <a:pt x="1209" y="21600"/>
                    <a:pt x="2700" y="21600"/>
                  </a:cubicBezTo>
                  <a:lnTo>
                    <a:pt x="18900" y="21600"/>
                  </a:lnTo>
                  <a:cubicBezTo>
                    <a:pt x="20391" y="21600"/>
                    <a:pt x="21600" y="20721"/>
                    <a:pt x="21600" y="19636"/>
                  </a:cubicBezTo>
                  <a:lnTo>
                    <a:pt x="21600" y="1964"/>
                  </a:lnTo>
                  <a:cubicBezTo>
                    <a:pt x="21600" y="879"/>
                    <a:pt x="20391" y="0"/>
                    <a:pt x="18900" y="0"/>
                  </a:cubicBezTo>
                  <a:moveTo>
                    <a:pt x="4050" y="3927"/>
                  </a:moveTo>
                  <a:lnTo>
                    <a:pt x="17550" y="3927"/>
                  </a:lnTo>
                  <a:lnTo>
                    <a:pt x="17550" y="17673"/>
                  </a:lnTo>
                  <a:lnTo>
                    <a:pt x="4050" y="17673"/>
                  </a:lnTo>
                  <a:cubicBezTo>
                    <a:pt x="4050" y="17673"/>
                    <a:pt x="4050" y="3927"/>
                    <a:pt x="4050" y="3927"/>
                  </a:cubicBezTo>
                  <a:close/>
                  <a:moveTo>
                    <a:pt x="2700" y="18655"/>
                  </a:moveTo>
                  <a:lnTo>
                    <a:pt x="18900" y="18655"/>
                  </a:lnTo>
                  <a:lnTo>
                    <a:pt x="18900" y="2945"/>
                  </a:lnTo>
                  <a:lnTo>
                    <a:pt x="2700" y="2945"/>
                  </a:lnTo>
                  <a:cubicBezTo>
                    <a:pt x="2700" y="2945"/>
                    <a:pt x="2700" y="18655"/>
                    <a:pt x="2700" y="18655"/>
                  </a:cubicBezTo>
                  <a:close/>
                  <a:moveTo>
                    <a:pt x="10125" y="2455"/>
                  </a:moveTo>
                  <a:lnTo>
                    <a:pt x="11475" y="2455"/>
                  </a:lnTo>
                  <a:cubicBezTo>
                    <a:pt x="11848" y="2455"/>
                    <a:pt x="12150" y="2235"/>
                    <a:pt x="12150" y="1964"/>
                  </a:cubicBezTo>
                  <a:cubicBezTo>
                    <a:pt x="12150" y="1692"/>
                    <a:pt x="11848" y="1473"/>
                    <a:pt x="11475" y="1473"/>
                  </a:cubicBezTo>
                  <a:lnTo>
                    <a:pt x="10125" y="1473"/>
                  </a:lnTo>
                  <a:cubicBezTo>
                    <a:pt x="9752" y="1473"/>
                    <a:pt x="9450" y="1692"/>
                    <a:pt x="9450" y="1964"/>
                  </a:cubicBezTo>
                  <a:cubicBezTo>
                    <a:pt x="9450" y="2235"/>
                    <a:pt x="9752" y="2455"/>
                    <a:pt x="10125" y="2455"/>
                  </a:cubicBezTo>
                  <a:moveTo>
                    <a:pt x="10800" y="19145"/>
                  </a:moveTo>
                  <a:cubicBezTo>
                    <a:pt x="10427" y="19145"/>
                    <a:pt x="10125" y="19366"/>
                    <a:pt x="10125" y="19636"/>
                  </a:cubicBezTo>
                  <a:cubicBezTo>
                    <a:pt x="10125" y="19908"/>
                    <a:pt x="10427" y="20127"/>
                    <a:pt x="10800" y="20127"/>
                  </a:cubicBezTo>
                  <a:cubicBezTo>
                    <a:pt x="11173" y="20127"/>
                    <a:pt x="11475" y="19908"/>
                    <a:pt x="11475" y="19636"/>
                  </a:cubicBezTo>
                  <a:cubicBezTo>
                    <a:pt x="11475" y="19366"/>
                    <a:pt x="11173" y="19145"/>
                    <a:pt x="10800" y="19145"/>
                  </a:cubicBezTo>
                </a:path>
              </a:pathLst>
            </a:cu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5400000" scaled="1"/>
              <a:tileRect/>
            </a:gradFill>
            <a:ln w="12700">
              <a:miter lim="400000"/>
            </a:ln>
          </p:spPr>
          <p:txBody>
            <a:bodyPr lIns="38090" tIns="38090" rIns="38090" bIns="38090" anchor="ctr"/>
            <a:lstStyle/>
            <a:p>
              <a:pPr defTabSz="45707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grpSp>
      <p:sp>
        <p:nvSpPr>
          <p:cNvPr id="75" name="Shape 2645"/>
          <p:cNvSpPr/>
          <p:nvPr/>
        </p:nvSpPr>
        <p:spPr>
          <a:xfrm>
            <a:off x="1615202" y="4500905"/>
            <a:ext cx="786907" cy="572298"/>
          </a:xfrm>
          <a:custGeom>
            <a:avLst/>
            <a:gdLst/>
            <a:ahLst/>
            <a:cxnLst>
              <a:cxn ang="0">
                <a:pos x="wd2" y="hd2"/>
              </a:cxn>
              <a:cxn ang="5400000">
                <a:pos x="wd2" y="hd2"/>
              </a:cxn>
              <a:cxn ang="10800000">
                <a:pos x="wd2" y="hd2"/>
              </a:cxn>
              <a:cxn ang="16200000">
                <a:pos x="wd2" y="hd2"/>
              </a:cxn>
            </a:cxnLst>
            <a:rect l="0" t="0" r="r" b="b"/>
            <a:pathLst>
              <a:path w="21600" h="21600" extrusionOk="0">
                <a:moveTo>
                  <a:pt x="1408" y="20250"/>
                </a:moveTo>
                <a:lnTo>
                  <a:pt x="2740" y="17504"/>
                </a:lnTo>
                <a:cubicBezTo>
                  <a:pt x="2807" y="17526"/>
                  <a:pt x="2874" y="17550"/>
                  <a:pt x="2945" y="17550"/>
                </a:cubicBezTo>
                <a:lnTo>
                  <a:pt x="18655" y="17550"/>
                </a:lnTo>
                <a:cubicBezTo>
                  <a:pt x="18726" y="17550"/>
                  <a:pt x="18793" y="17526"/>
                  <a:pt x="18860" y="17504"/>
                </a:cubicBezTo>
                <a:lnTo>
                  <a:pt x="20192" y="20250"/>
                </a:lnTo>
                <a:cubicBezTo>
                  <a:pt x="20192" y="20250"/>
                  <a:pt x="1408" y="20250"/>
                  <a:pt x="1408" y="20250"/>
                </a:cubicBezTo>
                <a:close/>
                <a:moveTo>
                  <a:pt x="2945" y="1350"/>
                </a:moveTo>
                <a:lnTo>
                  <a:pt x="18655" y="1350"/>
                </a:lnTo>
                <a:lnTo>
                  <a:pt x="18655" y="16200"/>
                </a:lnTo>
                <a:lnTo>
                  <a:pt x="2945" y="16200"/>
                </a:lnTo>
                <a:cubicBezTo>
                  <a:pt x="2945" y="16200"/>
                  <a:pt x="2945" y="1350"/>
                  <a:pt x="2945" y="1350"/>
                </a:cubicBezTo>
                <a:close/>
                <a:moveTo>
                  <a:pt x="21510" y="20558"/>
                </a:moveTo>
                <a:lnTo>
                  <a:pt x="21518" y="20551"/>
                </a:lnTo>
                <a:lnTo>
                  <a:pt x="19591" y="16577"/>
                </a:lnTo>
                <a:cubicBezTo>
                  <a:pt x="19617" y="16457"/>
                  <a:pt x="19636" y="16332"/>
                  <a:pt x="19636" y="16200"/>
                </a:cubicBezTo>
                <a:lnTo>
                  <a:pt x="19636" y="1350"/>
                </a:lnTo>
                <a:cubicBezTo>
                  <a:pt x="19636" y="605"/>
                  <a:pt x="19197" y="0"/>
                  <a:pt x="18655" y="0"/>
                </a:cubicBezTo>
                <a:lnTo>
                  <a:pt x="2945" y="0"/>
                </a:lnTo>
                <a:cubicBezTo>
                  <a:pt x="2403" y="0"/>
                  <a:pt x="1964" y="605"/>
                  <a:pt x="1964" y="1350"/>
                </a:cubicBezTo>
                <a:lnTo>
                  <a:pt x="1964" y="16200"/>
                </a:lnTo>
                <a:cubicBezTo>
                  <a:pt x="1964" y="16332"/>
                  <a:pt x="1983" y="16457"/>
                  <a:pt x="2009" y="16577"/>
                </a:cubicBezTo>
                <a:lnTo>
                  <a:pt x="82" y="20551"/>
                </a:lnTo>
                <a:lnTo>
                  <a:pt x="90" y="20558"/>
                </a:lnTo>
                <a:cubicBezTo>
                  <a:pt x="38" y="20665"/>
                  <a:pt x="0" y="20787"/>
                  <a:pt x="0" y="20925"/>
                </a:cubicBezTo>
                <a:cubicBezTo>
                  <a:pt x="0" y="21298"/>
                  <a:pt x="220" y="21600"/>
                  <a:pt x="491" y="21600"/>
                </a:cubicBezTo>
                <a:lnTo>
                  <a:pt x="21109" y="21600"/>
                </a:lnTo>
                <a:cubicBezTo>
                  <a:pt x="21380" y="21600"/>
                  <a:pt x="21600" y="21298"/>
                  <a:pt x="21600" y="20925"/>
                </a:cubicBezTo>
                <a:cubicBezTo>
                  <a:pt x="21600" y="20787"/>
                  <a:pt x="21562" y="20665"/>
                  <a:pt x="21510" y="20558"/>
                </a:cubicBezTo>
              </a:path>
            </a:pathLst>
          </a:cu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5400000" scaled="1"/>
            <a:tileRect/>
          </a:gradFill>
          <a:ln w="12700">
            <a:miter lim="400000"/>
          </a:ln>
        </p:spPr>
        <p:txBody>
          <a:bodyPr lIns="38090" tIns="38090" rIns="38090" bIns="38090" anchor="ctr"/>
          <a:lstStyle/>
          <a:p>
            <a:pPr defTabSz="45707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76" name="Shape 2646"/>
          <p:cNvSpPr/>
          <p:nvPr/>
        </p:nvSpPr>
        <p:spPr>
          <a:xfrm>
            <a:off x="12193588" y="4393601"/>
            <a:ext cx="786907" cy="786907"/>
          </a:xfrm>
          <a:custGeom>
            <a:avLst/>
            <a:gdLst/>
            <a:ahLst/>
            <a:cxnLst>
              <a:cxn ang="0">
                <a:pos x="wd2" y="hd2"/>
              </a:cxn>
              <a:cxn ang="5400000">
                <a:pos x="wd2" y="hd2"/>
              </a:cxn>
              <a:cxn ang="10800000">
                <a:pos x="wd2" y="hd2"/>
              </a:cxn>
              <a:cxn ang="16200000">
                <a:pos x="wd2" y="hd2"/>
              </a:cxn>
            </a:cxnLst>
            <a:rect l="0" t="0" r="r" b="b"/>
            <a:pathLst>
              <a:path w="21600" h="21600" extrusionOk="0">
                <a:moveTo>
                  <a:pt x="20618" y="14727"/>
                </a:moveTo>
                <a:lnTo>
                  <a:pt x="982" y="14727"/>
                </a:lnTo>
                <a:lnTo>
                  <a:pt x="982" y="1964"/>
                </a:lnTo>
                <a:cubicBezTo>
                  <a:pt x="982" y="1422"/>
                  <a:pt x="1422" y="982"/>
                  <a:pt x="1964" y="982"/>
                </a:cubicBezTo>
                <a:lnTo>
                  <a:pt x="19636" y="982"/>
                </a:lnTo>
                <a:cubicBezTo>
                  <a:pt x="20178" y="982"/>
                  <a:pt x="20618" y="1422"/>
                  <a:pt x="20618" y="1964"/>
                </a:cubicBezTo>
                <a:cubicBezTo>
                  <a:pt x="20618" y="1964"/>
                  <a:pt x="20618" y="14727"/>
                  <a:pt x="20618" y="14727"/>
                </a:cubicBezTo>
                <a:close/>
                <a:moveTo>
                  <a:pt x="20618" y="16691"/>
                </a:moveTo>
                <a:cubicBezTo>
                  <a:pt x="20618" y="17233"/>
                  <a:pt x="20178" y="17673"/>
                  <a:pt x="19636" y="17673"/>
                </a:cubicBezTo>
                <a:lnTo>
                  <a:pt x="1964" y="17673"/>
                </a:lnTo>
                <a:cubicBezTo>
                  <a:pt x="1422" y="17673"/>
                  <a:pt x="982" y="17233"/>
                  <a:pt x="982" y="16691"/>
                </a:cubicBezTo>
                <a:lnTo>
                  <a:pt x="982" y="15709"/>
                </a:lnTo>
                <a:lnTo>
                  <a:pt x="20618" y="15709"/>
                </a:lnTo>
                <a:cubicBezTo>
                  <a:pt x="20618" y="15709"/>
                  <a:pt x="20618" y="16691"/>
                  <a:pt x="20618" y="16691"/>
                </a:cubicBezTo>
                <a:close/>
                <a:moveTo>
                  <a:pt x="11782" y="20618"/>
                </a:moveTo>
                <a:lnTo>
                  <a:pt x="9818" y="20618"/>
                </a:lnTo>
                <a:lnTo>
                  <a:pt x="9818" y="18655"/>
                </a:lnTo>
                <a:lnTo>
                  <a:pt x="11782" y="18655"/>
                </a:lnTo>
                <a:cubicBezTo>
                  <a:pt x="11782" y="18655"/>
                  <a:pt x="11782" y="20618"/>
                  <a:pt x="11782" y="20618"/>
                </a:cubicBezTo>
                <a:close/>
                <a:moveTo>
                  <a:pt x="19636" y="0"/>
                </a:moveTo>
                <a:lnTo>
                  <a:pt x="1964" y="0"/>
                </a:lnTo>
                <a:cubicBezTo>
                  <a:pt x="879" y="0"/>
                  <a:pt x="0" y="879"/>
                  <a:pt x="0" y="1964"/>
                </a:cubicBezTo>
                <a:lnTo>
                  <a:pt x="0" y="16691"/>
                </a:lnTo>
                <a:cubicBezTo>
                  <a:pt x="0" y="17775"/>
                  <a:pt x="879" y="18655"/>
                  <a:pt x="1964" y="18655"/>
                </a:cubicBezTo>
                <a:lnTo>
                  <a:pt x="8836" y="18655"/>
                </a:lnTo>
                <a:lnTo>
                  <a:pt x="8836" y="20618"/>
                </a:lnTo>
                <a:lnTo>
                  <a:pt x="7364" y="20618"/>
                </a:lnTo>
                <a:cubicBezTo>
                  <a:pt x="7092" y="20618"/>
                  <a:pt x="6873" y="20838"/>
                  <a:pt x="6873" y="21109"/>
                </a:cubicBezTo>
                <a:cubicBezTo>
                  <a:pt x="6873" y="21381"/>
                  <a:pt x="7092" y="21600"/>
                  <a:pt x="7364" y="21600"/>
                </a:cubicBezTo>
                <a:lnTo>
                  <a:pt x="14236" y="21600"/>
                </a:lnTo>
                <a:cubicBezTo>
                  <a:pt x="14508" y="21600"/>
                  <a:pt x="14727" y="21381"/>
                  <a:pt x="14727" y="21109"/>
                </a:cubicBezTo>
                <a:cubicBezTo>
                  <a:pt x="14727" y="20838"/>
                  <a:pt x="14508" y="20618"/>
                  <a:pt x="14236" y="20618"/>
                </a:cubicBezTo>
                <a:lnTo>
                  <a:pt x="12764" y="20618"/>
                </a:lnTo>
                <a:lnTo>
                  <a:pt x="12764" y="18655"/>
                </a:lnTo>
                <a:lnTo>
                  <a:pt x="19636" y="18655"/>
                </a:lnTo>
                <a:cubicBezTo>
                  <a:pt x="20721" y="18655"/>
                  <a:pt x="21600" y="17775"/>
                  <a:pt x="21600" y="16691"/>
                </a:cubicBezTo>
                <a:lnTo>
                  <a:pt x="21600" y="1964"/>
                </a:lnTo>
                <a:cubicBezTo>
                  <a:pt x="21600" y="879"/>
                  <a:pt x="20721" y="0"/>
                  <a:pt x="19636" y="0"/>
                </a:cubicBezTo>
              </a:path>
            </a:pathLst>
          </a:custGeom>
          <a:gradFill flip="none" rotWithShape="1">
            <a:gsLst>
              <a:gs pos="0">
                <a:srgbClr val="00ABEF">
                  <a:shade val="30000"/>
                  <a:satMod val="115000"/>
                </a:srgbClr>
              </a:gs>
              <a:gs pos="50000">
                <a:srgbClr val="00ABEF">
                  <a:shade val="67500"/>
                  <a:satMod val="115000"/>
                </a:srgbClr>
              </a:gs>
              <a:gs pos="100000">
                <a:srgbClr val="00ABEF">
                  <a:shade val="100000"/>
                  <a:satMod val="115000"/>
                </a:srgbClr>
              </a:gs>
            </a:gsLst>
            <a:lin ang="5400000" scaled="1"/>
            <a:tileRect/>
          </a:gradFill>
          <a:ln w="12700">
            <a:noFill/>
            <a:miter lim="400000"/>
          </a:ln>
        </p:spPr>
        <p:txBody>
          <a:bodyPr lIns="38090" tIns="38090" rIns="38090" bIns="38090" anchor="ctr"/>
          <a:lstStyle/>
          <a:p>
            <a:pPr defTabSz="45707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00B0F0"/>
              </a:solidFill>
            </a:endParaRPr>
          </a:p>
        </p:txBody>
      </p:sp>
      <p:sp>
        <p:nvSpPr>
          <p:cNvPr id="79" name="Shape 2591"/>
          <p:cNvSpPr>
            <a:spLocks noChangeAspect="1"/>
          </p:cNvSpPr>
          <p:nvPr/>
        </p:nvSpPr>
        <p:spPr>
          <a:xfrm>
            <a:off x="12194111" y="8888642"/>
            <a:ext cx="786384" cy="786384"/>
          </a:xfrm>
          <a:custGeom>
            <a:avLst/>
            <a:gdLst/>
            <a:ahLst/>
            <a:cxnLst>
              <a:cxn ang="0">
                <a:pos x="wd2" y="hd2"/>
              </a:cxn>
              <a:cxn ang="5400000">
                <a:pos x="wd2" y="hd2"/>
              </a:cxn>
              <a:cxn ang="10800000">
                <a:pos x="wd2" y="hd2"/>
              </a:cxn>
              <a:cxn ang="16200000">
                <a:pos x="wd2" y="hd2"/>
              </a:cxn>
            </a:cxnLst>
            <a:rect l="0" t="0" r="r" b="b"/>
            <a:pathLst>
              <a:path w="21600" h="21600" extrusionOk="0">
                <a:moveTo>
                  <a:pt x="10800" y="14727"/>
                </a:moveTo>
                <a:cubicBezTo>
                  <a:pt x="8631" y="14727"/>
                  <a:pt x="6873" y="12969"/>
                  <a:pt x="6873" y="10800"/>
                </a:cubicBezTo>
                <a:cubicBezTo>
                  <a:pt x="6873" y="8631"/>
                  <a:pt x="8631" y="6873"/>
                  <a:pt x="10800" y="6873"/>
                </a:cubicBezTo>
                <a:cubicBezTo>
                  <a:pt x="12969" y="6873"/>
                  <a:pt x="14727" y="8631"/>
                  <a:pt x="14727" y="10800"/>
                </a:cubicBezTo>
                <a:cubicBezTo>
                  <a:pt x="14727" y="12969"/>
                  <a:pt x="12969" y="14727"/>
                  <a:pt x="10800" y="14727"/>
                </a:cubicBezTo>
                <a:moveTo>
                  <a:pt x="10800" y="5891"/>
                </a:moveTo>
                <a:cubicBezTo>
                  <a:pt x="8088" y="5891"/>
                  <a:pt x="5891" y="8089"/>
                  <a:pt x="5891" y="10800"/>
                </a:cubicBezTo>
                <a:cubicBezTo>
                  <a:pt x="5891" y="13512"/>
                  <a:pt x="8088" y="15709"/>
                  <a:pt x="10800" y="15709"/>
                </a:cubicBezTo>
                <a:cubicBezTo>
                  <a:pt x="13512" y="15709"/>
                  <a:pt x="15709" y="13512"/>
                  <a:pt x="15709" y="10800"/>
                </a:cubicBezTo>
                <a:cubicBezTo>
                  <a:pt x="15709" y="8089"/>
                  <a:pt x="13512" y="5891"/>
                  <a:pt x="10800" y="5891"/>
                </a:cubicBezTo>
                <a:moveTo>
                  <a:pt x="20618" y="12013"/>
                </a:moveTo>
                <a:cubicBezTo>
                  <a:pt x="20614" y="12014"/>
                  <a:pt x="20611" y="12016"/>
                  <a:pt x="20607" y="12016"/>
                </a:cubicBezTo>
                <a:lnTo>
                  <a:pt x="19602" y="12268"/>
                </a:lnTo>
                <a:cubicBezTo>
                  <a:pt x="19256" y="12354"/>
                  <a:pt x="18984" y="12622"/>
                  <a:pt x="18892" y="12966"/>
                </a:cubicBezTo>
                <a:cubicBezTo>
                  <a:pt x="18703" y="13672"/>
                  <a:pt x="18421" y="14351"/>
                  <a:pt x="18053" y="14986"/>
                </a:cubicBezTo>
                <a:cubicBezTo>
                  <a:pt x="17873" y="15295"/>
                  <a:pt x="17876" y="15677"/>
                  <a:pt x="18060" y="15984"/>
                </a:cubicBezTo>
                <a:lnTo>
                  <a:pt x="18601" y="16885"/>
                </a:lnTo>
                <a:lnTo>
                  <a:pt x="16886" y="18600"/>
                </a:lnTo>
                <a:cubicBezTo>
                  <a:pt x="16882" y="18599"/>
                  <a:pt x="16878" y="18597"/>
                  <a:pt x="16875" y="18595"/>
                </a:cubicBezTo>
                <a:lnTo>
                  <a:pt x="15978" y="18057"/>
                </a:lnTo>
                <a:cubicBezTo>
                  <a:pt x="15822" y="17964"/>
                  <a:pt x="15648" y="17917"/>
                  <a:pt x="15473" y="17917"/>
                </a:cubicBezTo>
                <a:cubicBezTo>
                  <a:pt x="15304" y="17917"/>
                  <a:pt x="15134" y="17961"/>
                  <a:pt x="14982" y="18049"/>
                </a:cubicBezTo>
                <a:cubicBezTo>
                  <a:pt x="14348" y="18415"/>
                  <a:pt x="13671" y="18696"/>
                  <a:pt x="12968" y="18884"/>
                </a:cubicBezTo>
                <a:cubicBezTo>
                  <a:pt x="12624" y="18976"/>
                  <a:pt x="12356" y="19248"/>
                  <a:pt x="12269" y="19594"/>
                </a:cubicBezTo>
                <a:lnTo>
                  <a:pt x="12016" y="20607"/>
                </a:lnTo>
                <a:cubicBezTo>
                  <a:pt x="12015" y="20611"/>
                  <a:pt x="12014" y="20614"/>
                  <a:pt x="12012" y="20619"/>
                </a:cubicBezTo>
                <a:lnTo>
                  <a:pt x="9587" y="20619"/>
                </a:lnTo>
                <a:lnTo>
                  <a:pt x="9331" y="19594"/>
                </a:lnTo>
                <a:cubicBezTo>
                  <a:pt x="9244" y="19248"/>
                  <a:pt x="8976" y="18976"/>
                  <a:pt x="8632" y="18884"/>
                </a:cubicBezTo>
                <a:cubicBezTo>
                  <a:pt x="7929" y="18696"/>
                  <a:pt x="7251" y="18415"/>
                  <a:pt x="6617" y="18049"/>
                </a:cubicBezTo>
                <a:cubicBezTo>
                  <a:pt x="6465" y="17961"/>
                  <a:pt x="6296" y="17917"/>
                  <a:pt x="6127" y="17917"/>
                </a:cubicBezTo>
                <a:cubicBezTo>
                  <a:pt x="5951" y="17917"/>
                  <a:pt x="5777" y="17964"/>
                  <a:pt x="5621" y="18057"/>
                </a:cubicBezTo>
                <a:lnTo>
                  <a:pt x="4725" y="18595"/>
                </a:lnTo>
                <a:cubicBezTo>
                  <a:pt x="4722" y="18597"/>
                  <a:pt x="4718" y="18599"/>
                  <a:pt x="4714" y="18600"/>
                </a:cubicBezTo>
                <a:lnTo>
                  <a:pt x="3000" y="16885"/>
                </a:lnTo>
                <a:lnTo>
                  <a:pt x="3540" y="15984"/>
                </a:lnTo>
                <a:cubicBezTo>
                  <a:pt x="3724" y="15677"/>
                  <a:pt x="3727" y="15295"/>
                  <a:pt x="3548" y="14986"/>
                </a:cubicBezTo>
                <a:cubicBezTo>
                  <a:pt x="3179" y="14351"/>
                  <a:pt x="2897" y="13672"/>
                  <a:pt x="2708" y="12966"/>
                </a:cubicBezTo>
                <a:cubicBezTo>
                  <a:pt x="2616" y="12622"/>
                  <a:pt x="2343" y="12354"/>
                  <a:pt x="1998" y="12268"/>
                </a:cubicBezTo>
                <a:lnTo>
                  <a:pt x="993" y="12016"/>
                </a:lnTo>
                <a:cubicBezTo>
                  <a:pt x="989" y="12016"/>
                  <a:pt x="986" y="12014"/>
                  <a:pt x="982" y="12013"/>
                </a:cubicBezTo>
                <a:lnTo>
                  <a:pt x="982" y="9587"/>
                </a:lnTo>
                <a:lnTo>
                  <a:pt x="1998" y="9333"/>
                </a:lnTo>
                <a:cubicBezTo>
                  <a:pt x="2343" y="9246"/>
                  <a:pt x="2616" y="8979"/>
                  <a:pt x="2708" y="8634"/>
                </a:cubicBezTo>
                <a:cubicBezTo>
                  <a:pt x="2897" y="7928"/>
                  <a:pt x="3179" y="7249"/>
                  <a:pt x="3548" y="6615"/>
                </a:cubicBezTo>
                <a:cubicBezTo>
                  <a:pt x="3727" y="6305"/>
                  <a:pt x="3724" y="5923"/>
                  <a:pt x="3540" y="5617"/>
                </a:cubicBezTo>
                <a:lnTo>
                  <a:pt x="3005" y="4725"/>
                </a:lnTo>
                <a:cubicBezTo>
                  <a:pt x="3004" y="4722"/>
                  <a:pt x="3002" y="4718"/>
                  <a:pt x="3000" y="4715"/>
                </a:cubicBezTo>
                <a:lnTo>
                  <a:pt x="4715" y="3000"/>
                </a:lnTo>
                <a:lnTo>
                  <a:pt x="5621" y="3544"/>
                </a:lnTo>
                <a:cubicBezTo>
                  <a:pt x="5777" y="3636"/>
                  <a:pt x="5951" y="3683"/>
                  <a:pt x="6127" y="3683"/>
                </a:cubicBezTo>
                <a:cubicBezTo>
                  <a:pt x="6296" y="3683"/>
                  <a:pt x="6465" y="3639"/>
                  <a:pt x="6618" y="3551"/>
                </a:cubicBezTo>
                <a:cubicBezTo>
                  <a:pt x="7251" y="3185"/>
                  <a:pt x="7929" y="2904"/>
                  <a:pt x="8632" y="2717"/>
                </a:cubicBezTo>
                <a:cubicBezTo>
                  <a:pt x="8976" y="2624"/>
                  <a:pt x="9244" y="2353"/>
                  <a:pt x="9331" y="2007"/>
                </a:cubicBezTo>
                <a:lnTo>
                  <a:pt x="9587" y="982"/>
                </a:lnTo>
                <a:lnTo>
                  <a:pt x="12012" y="982"/>
                </a:lnTo>
                <a:cubicBezTo>
                  <a:pt x="12014" y="986"/>
                  <a:pt x="12015" y="989"/>
                  <a:pt x="12016" y="993"/>
                </a:cubicBezTo>
                <a:lnTo>
                  <a:pt x="12269" y="2007"/>
                </a:lnTo>
                <a:cubicBezTo>
                  <a:pt x="12356" y="2353"/>
                  <a:pt x="12624" y="2624"/>
                  <a:pt x="12968" y="2717"/>
                </a:cubicBezTo>
                <a:cubicBezTo>
                  <a:pt x="13671" y="2904"/>
                  <a:pt x="14348" y="3185"/>
                  <a:pt x="14982" y="3551"/>
                </a:cubicBezTo>
                <a:cubicBezTo>
                  <a:pt x="15134" y="3639"/>
                  <a:pt x="15304" y="3683"/>
                  <a:pt x="15473" y="3683"/>
                </a:cubicBezTo>
                <a:cubicBezTo>
                  <a:pt x="15648" y="3683"/>
                  <a:pt x="15822" y="3636"/>
                  <a:pt x="15978" y="3544"/>
                </a:cubicBezTo>
                <a:lnTo>
                  <a:pt x="16884" y="3000"/>
                </a:lnTo>
                <a:lnTo>
                  <a:pt x="18600" y="4715"/>
                </a:lnTo>
                <a:cubicBezTo>
                  <a:pt x="18598" y="4718"/>
                  <a:pt x="18597" y="4722"/>
                  <a:pt x="18595" y="4726"/>
                </a:cubicBezTo>
                <a:lnTo>
                  <a:pt x="18060" y="5616"/>
                </a:lnTo>
                <a:cubicBezTo>
                  <a:pt x="17876" y="5923"/>
                  <a:pt x="17873" y="6305"/>
                  <a:pt x="18053" y="6615"/>
                </a:cubicBezTo>
                <a:cubicBezTo>
                  <a:pt x="18421" y="7249"/>
                  <a:pt x="18703" y="7928"/>
                  <a:pt x="18892" y="8634"/>
                </a:cubicBezTo>
                <a:cubicBezTo>
                  <a:pt x="18984" y="8979"/>
                  <a:pt x="19256" y="9246"/>
                  <a:pt x="19602" y="9333"/>
                </a:cubicBezTo>
                <a:lnTo>
                  <a:pt x="20618" y="9587"/>
                </a:lnTo>
                <a:cubicBezTo>
                  <a:pt x="20618" y="9587"/>
                  <a:pt x="20618" y="12013"/>
                  <a:pt x="20618" y="12013"/>
                </a:cubicBezTo>
                <a:close/>
                <a:moveTo>
                  <a:pt x="20880" y="8641"/>
                </a:moveTo>
                <a:lnTo>
                  <a:pt x="19841" y="8380"/>
                </a:lnTo>
                <a:cubicBezTo>
                  <a:pt x="19626" y="7580"/>
                  <a:pt x="19308" y="6822"/>
                  <a:pt x="18902" y="6122"/>
                </a:cubicBezTo>
                <a:lnTo>
                  <a:pt x="19455" y="5200"/>
                </a:lnTo>
                <a:cubicBezTo>
                  <a:pt x="19625" y="4871"/>
                  <a:pt x="19736" y="4463"/>
                  <a:pt x="19455" y="4182"/>
                </a:cubicBezTo>
                <a:lnTo>
                  <a:pt x="17419" y="2145"/>
                </a:lnTo>
                <a:cubicBezTo>
                  <a:pt x="17292" y="2018"/>
                  <a:pt x="17136" y="1969"/>
                  <a:pt x="16975" y="1969"/>
                </a:cubicBezTo>
                <a:cubicBezTo>
                  <a:pt x="16778" y="1969"/>
                  <a:pt x="16572" y="2043"/>
                  <a:pt x="16400" y="2145"/>
                </a:cubicBezTo>
                <a:lnTo>
                  <a:pt x="15473" y="2702"/>
                </a:lnTo>
                <a:cubicBezTo>
                  <a:pt x="14775" y="2298"/>
                  <a:pt x="14020" y="1982"/>
                  <a:pt x="13222" y="1768"/>
                </a:cubicBezTo>
                <a:lnTo>
                  <a:pt x="12960" y="720"/>
                </a:lnTo>
                <a:cubicBezTo>
                  <a:pt x="12848" y="367"/>
                  <a:pt x="12638" y="0"/>
                  <a:pt x="12240" y="0"/>
                </a:cubicBezTo>
                <a:lnTo>
                  <a:pt x="9360" y="0"/>
                </a:lnTo>
                <a:cubicBezTo>
                  <a:pt x="8962" y="0"/>
                  <a:pt x="8730" y="367"/>
                  <a:pt x="8640" y="720"/>
                </a:cubicBezTo>
                <a:lnTo>
                  <a:pt x="8378" y="1768"/>
                </a:lnTo>
                <a:cubicBezTo>
                  <a:pt x="7580" y="1982"/>
                  <a:pt x="6825" y="2298"/>
                  <a:pt x="6127" y="2702"/>
                </a:cubicBezTo>
                <a:lnTo>
                  <a:pt x="5200" y="2145"/>
                </a:lnTo>
                <a:cubicBezTo>
                  <a:pt x="5028" y="2043"/>
                  <a:pt x="4822" y="1969"/>
                  <a:pt x="4625" y="1969"/>
                </a:cubicBezTo>
                <a:cubicBezTo>
                  <a:pt x="4464" y="1969"/>
                  <a:pt x="4308" y="2018"/>
                  <a:pt x="4181" y="2145"/>
                </a:cubicBezTo>
                <a:lnTo>
                  <a:pt x="2145" y="4182"/>
                </a:lnTo>
                <a:cubicBezTo>
                  <a:pt x="1864" y="4463"/>
                  <a:pt x="1975" y="4871"/>
                  <a:pt x="2145" y="5200"/>
                </a:cubicBezTo>
                <a:lnTo>
                  <a:pt x="2698" y="6122"/>
                </a:lnTo>
                <a:cubicBezTo>
                  <a:pt x="2292" y="6822"/>
                  <a:pt x="1973" y="7580"/>
                  <a:pt x="1759" y="8380"/>
                </a:cubicBezTo>
                <a:lnTo>
                  <a:pt x="720" y="8641"/>
                </a:lnTo>
                <a:cubicBezTo>
                  <a:pt x="367" y="8730"/>
                  <a:pt x="0" y="8963"/>
                  <a:pt x="0" y="9360"/>
                </a:cubicBezTo>
                <a:lnTo>
                  <a:pt x="0" y="12240"/>
                </a:lnTo>
                <a:cubicBezTo>
                  <a:pt x="0" y="12638"/>
                  <a:pt x="367" y="12848"/>
                  <a:pt x="720" y="12960"/>
                </a:cubicBezTo>
                <a:lnTo>
                  <a:pt x="1759" y="13220"/>
                </a:lnTo>
                <a:cubicBezTo>
                  <a:pt x="1973" y="14021"/>
                  <a:pt x="2292" y="14778"/>
                  <a:pt x="2698" y="15478"/>
                </a:cubicBezTo>
                <a:lnTo>
                  <a:pt x="2145" y="16400"/>
                </a:lnTo>
                <a:cubicBezTo>
                  <a:pt x="1959" y="16714"/>
                  <a:pt x="1864" y="17137"/>
                  <a:pt x="2145" y="17419"/>
                </a:cubicBezTo>
                <a:lnTo>
                  <a:pt x="4181" y="19455"/>
                </a:lnTo>
                <a:cubicBezTo>
                  <a:pt x="4305" y="19579"/>
                  <a:pt x="4454" y="19627"/>
                  <a:pt x="4610" y="19627"/>
                </a:cubicBezTo>
                <a:cubicBezTo>
                  <a:pt x="4807" y="19627"/>
                  <a:pt x="5016" y="19550"/>
                  <a:pt x="5200" y="19455"/>
                </a:cubicBezTo>
                <a:lnTo>
                  <a:pt x="6127" y="18899"/>
                </a:lnTo>
                <a:cubicBezTo>
                  <a:pt x="6825" y="19302"/>
                  <a:pt x="7580" y="19619"/>
                  <a:pt x="8378" y="19832"/>
                </a:cubicBezTo>
                <a:lnTo>
                  <a:pt x="8640" y="20880"/>
                </a:lnTo>
                <a:cubicBezTo>
                  <a:pt x="8730" y="21233"/>
                  <a:pt x="8962" y="21600"/>
                  <a:pt x="9360" y="21600"/>
                </a:cubicBezTo>
                <a:lnTo>
                  <a:pt x="12240" y="21600"/>
                </a:lnTo>
                <a:cubicBezTo>
                  <a:pt x="12638" y="21600"/>
                  <a:pt x="12848" y="21233"/>
                  <a:pt x="12960" y="20880"/>
                </a:cubicBezTo>
                <a:lnTo>
                  <a:pt x="13222" y="19832"/>
                </a:lnTo>
                <a:cubicBezTo>
                  <a:pt x="14020" y="19619"/>
                  <a:pt x="14775" y="19302"/>
                  <a:pt x="15473" y="18899"/>
                </a:cubicBezTo>
                <a:lnTo>
                  <a:pt x="16400" y="19455"/>
                </a:lnTo>
                <a:cubicBezTo>
                  <a:pt x="16584" y="19550"/>
                  <a:pt x="16793" y="19627"/>
                  <a:pt x="16990" y="19627"/>
                </a:cubicBezTo>
                <a:cubicBezTo>
                  <a:pt x="17146" y="19627"/>
                  <a:pt x="17294" y="19579"/>
                  <a:pt x="17419" y="19455"/>
                </a:cubicBezTo>
                <a:lnTo>
                  <a:pt x="19455" y="17419"/>
                </a:lnTo>
                <a:cubicBezTo>
                  <a:pt x="19736" y="17137"/>
                  <a:pt x="19641" y="16714"/>
                  <a:pt x="19455" y="16400"/>
                </a:cubicBezTo>
                <a:lnTo>
                  <a:pt x="18902" y="15478"/>
                </a:lnTo>
                <a:cubicBezTo>
                  <a:pt x="19308" y="14778"/>
                  <a:pt x="19626" y="14021"/>
                  <a:pt x="19841" y="13220"/>
                </a:cubicBezTo>
                <a:lnTo>
                  <a:pt x="20880" y="12960"/>
                </a:lnTo>
                <a:cubicBezTo>
                  <a:pt x="21233" y="12848"/>
                  <a:pt x="21600" y="12638"/>
                  <a:pt x="21600" y="12240"/>
                </a:cubicBezTo>
                <a:lnTo>
                  <a:pt x="21600" y="9360"/>
                </a:lnTo>
                <a:cubicBezTo>
                  <a:pt x="21600" y="8963"/>
                  <a:pt x="21233" y="8730"/>
                  <a:pt x="20880" y="8641"/>
                </a:cubicBezTo>
              </a:path>
            </a:pathLst>
          </a:custGeom>
          <a:gradFill flip="none" rotWithShape="1">
            <a:gsLst>
              <a:gs pos="0">
                <a:srgbClr val="00ABEF">
                  <a:shade val="30000"/>
                  <a:satMod val="115000"/>
                </a:srgbClr>
              </a:gs>
              <a:gs pos="50000">
                <a:srgbClr val="00ABEF">
                  <a:shade val="67500"/>
                  <a:satMod val="115000"/>
                </a:srgbClr>
              </a:gs>
              <a:gs pos="100000">
                <a:srgbClr val="00ABEF">
                  <a:shade val="100000"/>
                  <a:satMod val="115000"/>
                </a:srgbClr>
              </a:gs>
            </a:gsLst>
            <a:lin ang="5400000" scaled="1"/>
            <a:tileRect/>
          </a:gradFill>
          <a:ln w="12700">
            <a:miter lim="400000"/>
          </a:ln>
        </p:spPr>
        <p:txBody>
          <a:bodyPr lIns="38090" tIns="38090" rIns="38090" bIns="38090" anchor="ctr"/>
          <a:lstStyle/>
          <a:p>
            <a:pPr defTabSz="45707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chemeClr val="bg2"/>
              </a:solidFill>
            </a:endParaRPr>
          </a:p>
        </p:txBody>
      </p:sp>
      <p:sp>
        <p:nvSpPr>
          <p:cNvPr id="24" name="TextBox 23"/>
          <p:cNvSpPr txBox="1"/>
          <p:nvPr/>
        </p:nvSpPr>
        <p:spPr>
          <a:xfrm>
            <a:off x="1563687" y="1264885"/>
            <a:ext cx="6083717" cy="1200329"/>
          </a:xfrm>
          <a:prstGeom prst="rect">
            <a:avLst/>
          </a:prstGeom>
          <a:noFill/>
        </p:spPr>
        <p:txBody>
          <a:bodyPr wrap="none" rtlCol="0">
            <a:spAutoFit/>
          </a:bodyPr>
          <a:lstStyle/>
          <a:p>
            <a:r>
              <a:rPr lang="en-US" sz="7200" dirty="0">
                <a:solidFill>
                  <a:srgbClr val="00B0F0"/>
                </a:solidFill>
                <a:latin typeface="Lato Light" charset="0"/>
                <a:ea typeface="Lato Light" charset="0"/>
                <a:cs typeface="Lato Light" charset="0"/>
              </a:rPr>
              <a:t>Peace of Mind</a:t>
            </a:r>
          </a:p>
        </p:txBody>
      </p:sp>
      <p:sp>
        <p:nvSpPr>
          <p:cNvPr id="3" name="TextBox 2"/>
          <p:cNvSpPr txBox="1"/>
          <p:nvPr/>
        </p:nvSpPr>
        <p:spPr>
          <a:xfrm>
            <a:off x="1615202" y="2416400"/>
            <a:ext cx="21206698" cy="646331"/>
          </a:xfrm>
          <a:prstGeom prst="rect">
            <a:avLst/>
          </a:prstGeom>
          <a:noFill/>
        </p:spPr>
        <p:txBody>
          <a:bodyPr wrap="square" rtlCol="0">
            <a:spAutoFit/>
          </a:bodyPr>
          <a:lstStyle/>
          <a:p>
            <a:r>
              <a:rPr lang="en-GB" dirty="0">
                <a:solidFill>
                  <a:srgbClr val="00B0F0"/>
                </a:solidFill>
              </a:rPr>
              <a:t>The TrackPack is a piece of safeguarding technology that is handy and convenient to use and is aimed at parents</a:t>
            </a:r>
          </a:p>
        </p:txBody>
      </p:sp>
      <p:sp>
        <p:nvSpPr>
          <p:cNvPr id="27" name="TextBox 26"/>
          <p:cNvSpPr txBox="1"/>
          <p:nvPr/>
        </p:nvSpPr>
        <p:spPr>
          <a:xfrm>
            <a:off x="2697325" y="9675026"/>
            <a:ext cx="6722498" cy="2418867"/>
          </a:xfrm>
          <a:prstGeom prst="rect">
            <a:avLst/>
          </a:prstGeom>
          <a:noFill/>
        </p:spPr>
        <p:txBody>
          <a:bodyPr wrap="square" rtlCol="0">
            <a:spAutoFit/>
          </a:bodyPr>
          <a:lstStyle/>
          <a:p>
            <a:pPr algn="just">
              <a:lnSpc>
                <a:spcPct val="150000"/>
              </a:lnSpc>
            </a:pPr>
            <a:r>
              <a:rPr lang="en-US" sz="2600" dirty="0">
                <a:latin typeface="Lato Light" charset="0"/>
                <a:ea typeface="Lato Light" charset="0"/>
                <a:cs typeface="Lato Light" charset="0"/>
              </a:rPr>
              <a:t>If this product would be on the market, our goal would be to improve the owners safety and ensure their knows where they are at all times. </a:t>
            </a:r>
          </a:p>
        </p:txBody>
      </p:sp>
    </p:spTree>
    <p:extLst>
      <p:ext uri="{BB962C8B-B14F-4D97-AF65-F5344CB8AC3E}">
        <p14:creationId xmlns:p14="http://schemas.microsoft.com/office/powerpoint/2010/main" val="18124067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8854865" y="1305920"/>
            <a:ext cx="6677444" cy="4801314"/>
          </a:xfrm>
          <a:prstGeom prst="rect">
            <a:avLst/>
          </a:prstGeom>
          <a:noFill/>
        </p:spPr>
        <p:txBody>
          <a:bodyPr wrap="square" rtlCol="0">
            <a:spAutoFit/>
          </a:bodyPr>
          <a:lstStyle/>
          <a:p>
            <a:pPr algn="ctr">
              <a:lnSpc>
                <a:spcPct val="150000"/>
              </a:lnSpc>
            </a:pPr>
            <a:r>
              <a:rPr lang="en-US" dirty="0">
                <a:solidFill>
                  <a:schemeClr val="tx2"/>
                </a:solidFill>
                <a:latin typeface="Lato Light" charset="0"/>
                <a:ea typeface="Lato Light" charset="0"/>
                <a:cs typeface="Lato Light" charset="0"/>
              </a:rPr>
              <a:t>Reported to phone</a:t>
            </a:r>
          </a:p>
          <a:p>
            <a:pPr algn="just">
              <a:lnSpc>
                <a:spcPct val="150000"/>
              </a:lnSpc>
            </a:pPr>
            <a:r>
              <a:rPr lang="en-US" sz="2800" dirty="0">
                <a:solidFill>
                  <a:srgbClr val="A3A3A3"/>
                </a:solidFill>
                <a:latin typeface="Lato Light" charset="0"/>
                <a:ea typeface="Lato Light" charset="0"/>
                <a:cs typeface="Lato Light" charset="0"/>
              </a:rPr>
              <a:t>On the guardian’s side they will be updated every 5 minutes and if the child is diverted from their usual route or is separated from their walking partner, a notification is sent to their phone to then alert them.</a:t>
            </a:r>
            <a:endParaRPr lang="en-US" sz="2400" dirty="0">
              <a:solidFill>
                <a:srgbClr val="A3A3A3"/>
              </a:solidFill>
              <a:latin typeface="Lato Light" charset="0"/>
              <a:ea typeface="Lato Light" charset="0"/>
              <a:cs typeface="Lato Light" charset="0"/>
            </a:endParaRPr>
          </a:p>
        </p:txBody>
      </p:sp>
      <p:sp>
        <p:nvSpPr>
          <p:cNvPr id="19" name="TextBox 18"/>
          <p:cNvSpPr txBox="1"/>
          <p:nvPr/>
        </p:nvSpPr>
        <p:spPr>
          <a:xfrm>
            <a:off x="701465" y="8182970"/>
            <a:ext cx="6677444" cy="4570482"/>
          </a:xfrm>
          <a:prstGeom prst="rect">
            <a:avLst/>
          </a:prstGeom>
          <a:noFill/>
        </p:spPr>
        <p:txBody>
          <a:bodyPr wrap="square" rtlCol="0">
            <a:spAutoFit/>
          </a:bodyPr>
          <a:lstStyle/>
          <a:p>
            <a:pPr algn="ctr">
              <a:lnSpc>
                <a:spcPct val="150000"/>
              </a:lnSpc>
            </a:pPr>
            <a:r>
              <a:rPr lang="en-US" sz="5400" dirty="0">
                <a:solidFill>
                  <a:schemeClr val="tx2"/>
                </a:solidFill>
                <a:latin typeface="Lato Light" charset="0"/>
                <a:ea typeface="Lato Light" charset="0"/>
                <a:cs typeface="Lato Light" charset="0"/>
              </a:rPr>
              <a:t>Location on map</a:t>
            </a:r>
          </a:p>
          <a:p>
            <a:pPr algn="just">
              <a:lnSpc>
                <a:spcPct val="150000"/>
              </a:lnSpc>
            </a:pPr>
            <a:r>
              <a:rPr lang="en-US" sz="2800" dirty="0">
                <a:solidFill>
                  <a:srgbClr val="ADADAD"/>
                </a:solidFill>
                <a:latin typeface="Lato Light" charset="0"/>
                <a:ea typeface="Lato Light" charset="0"/>
                <a:cs typeface="Lato Light" charset="0"/>
              </a:rPr>
              <a:t>The Explorer will ping the co-ordinates every 5 minutes mapping the route of the owner. Furthermore you can map out the usual routes you would take for example: Going to school or going to the shops.</a:t>
            </a:r>
          </a:p>
        </p:txBody>
      </p:sp>
      <p:sp>
        <p:nvSpPr>
          <p:cNvPr id="20" name="TextBox 19"/>
          <p:cNvSpPr txBox="1"/>
          <p:nvPr/>
        </p:nvSpPr>
        <p:spPr>
          <a:xfrm>
            <a:off x="16980748" y="8182970"/>
            <a:ext cx="6677444" cy="3692357"/>
          </a:xfrm>
          <a:prstGeom prst="rect">
            <a:avLst/>
          </a:prstGeom>
          <a:noFill/>
        </p:spPr>
        <p:txBody>
          <a:bodyPr wrap="square" rtlCol="0">
            <a:spAutoFit/>
          </a:bodyPr>
          <a:lstStyle/>
          <a:p>
            <a:pPr algn="ctr">
              <a:lnSpc>
                <a:spcPct val="150000"/>
              </a:lnSpc>
            </a:pPr>
            <a:r>
              <a:rPr lang="en-US" dirty="0">
                <a:solidFill>
                  <a:schemeClr val="tx2"/>
                </a:solidFill>
                <a:latin typeface="Lato Light" charset="0"/>
                <a:ea typeface="Lato Light" charset="0"/>
                <a:cs typeface="Lato Light" charset="0"/>
              </a:rPr>
              <a:t>Compared with crime stats</a:t>
            </a:r>
          </a:p>
          <a:p>
            <a:pPr algn="just">
              <a:lnSpc>
                <a:spcPct val="150000"/>
              </a:lnSpc>
            </a:pPr>
            <a:r>
              <a:rPr lang="en-US" sz="2399" dirty="0">
                <a:latin typeface="Lato Light" charset="0"/>
                <a:ea typeface="Lato Light" charset="0"/>
                <a:cs typeface="Lato Light" charset="0"/>
              </a:rPr>
              <a:t>Once the server has received the GPS signal from the Board it will compare the location to the open source police crime date to see if their child has entered a area with an increased crime frequency.</a:t>
            </a:r>
          </a:p>
        </p:txBody>
      </p:sp>
      <p:pic>
        <p:nvPicPr>
          <p:cNvPr id="5" name="Picture Placeholder 4"/>
          <p:cNvPicPr>
            <a:picLocks noGrp="1" noChangeAspect="1"/>
          </p:cNvPicPr>
          <p:nvPr>
            <p:ph type="pic" sz="quarter" idx="36"/>
          </p:nvPr>
        </p:nvPicPr>
        <p:blipFill>
          <a:blip r:embed="rId2">
            <a:extLst>
              <a:ext uri="{28A0092B-C50C-407E-A947-70E740481C1C}">
                <a14:useLocalDpi xmlns:a14="http://schemas.microsoft.com/office/drawing/2010/main" val="0"/>
              </a:ext>
            </a:extLst>
          </a:blip>
          <a:srcRect l="17027" r="17027"/>
          <a:stretch>
            <a:fillRect/>
          </a:stretch>
        </p:blipFill>
        <p:spPr/>
      </p:pic>
      <p:pic>
        <p:nvPicPr>
          <p:cNvPr id="7" name="Picture Placeholder 6"/>
          <p:cNvPicPr>
            <a:picLocks noGrp="1" noChangeAspect="1"/>
          </p:cNvPicPr>
          <p:nvPr>
            <p:ph type="pic" sz="quarter" idx="37"/>
          </p:nvPr>
        </p:nvPicPr>
        <p:blipFill>
          <a:blip r:embed="rId3">
            <a:extLst>
              <a:ext uri="{28A0092B-C50C-407E-A947-70E740481C1C}">
                <a14:useLocalDpi xmlns:a14="http://schemas.microsoft.com/office/drawing/2010/main" val="0"/>
              </a:ext>
            </a:extLst>
          </a:blip>
          <a:srcRect l="17027" r="17027"/>
          <a:stretch>
            <a:fillRect/>
          </a:stretch>
        </p:blipFill>
        <p:spPr/>
      </p:pic>
      <p:pic>
        <p:nvPicPr>
          <p:cNvPr id="6" name="Picture Placeholder 5"/>
          <p:cNvPicPr>
            <a:picLocks noGrp="1" noChangeAspect="1"/>
          </p:cNvPicPr>
          <p:nvPr>
            <p:ph type="pic" sz="quarter" idx="38"/>
          </p:nvPr>
        </p:nvPicPr>
        <p:blipFill>
          <a:blip r:embed="rId4">
            <a:extLst>
              <a:ext uri="{28A0092B-C50C-407E-A947-70E740481C1C}">
                <a14:useLocalDpi xmlns:a14="http://schemas.microsoft.com/office/drawing/2010/main" val="0"/>
              </a:ext>
            </a:extLst>
          </a:blip>
          <a:srcRect l="16480" r="16480"/>
          <a:stretch>
            <a:fillRect/>
          </a:stretch>
        </p:blipFill>
        <p:spPr/>
      </p:pic>
    </p:spTree>
    <p:extLst>
      <p:ext uri="{BB962C8B-B14F-4D97-AF65-F5344CB8AC3E}">
        <p14:creationId xmlns:p14="http://schemas.microsoft.com/office/powerpoint/2010/main" val="17471829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A screenshot of a cell phone&#10;&#10;Description generated with very high confidence">
            <a:extLst>
              <a:ext uri="{FF2B5EF4-FFF2-40B4-BE49-F238E27FC236}">
                <a16:creationId xmlns:a16="http://schemas.microsoft.com/office/drawing/2014/main" id="{D2CB239A-8DD6-4B31-B75F-4C05D4463D20}"/>
              </a:ext>
            </a:extLst>
          </p:cNvPr>
          <p:cNvPicPr>
            <a:picLocks noGrp="1" noChangeAspect="1"/>
          </p:cNvPicPr>
          <p:nvPr>
            <p:ph type="pic" sz="quarter" idx="27"/>
          </p:nvPr>
        </p:nvPicPr>
        <p:blipFill>
          <a:blip r:embed="rId2"/>
          <a:srcRect t="156" b="156"/>
          <a:stretch>
            <a:fillRect/>
          </a:stretch>
        </p:blipFill>
        <p:spPr/>
      </p:pic>
      <p:pic>
        <p:nvPicPr>
          <p:cNvPr id="12" name="Picture 11" descr="iPhone6_mockup_front_white.png"/>
          <p:cNvPicPr>
            <a:picLocks noChangeAspect="1"/>
          </p:cNvPicPr>
          <p:nvPr/>
        </p:nvPicPr>
        <p:blipFill rotWithShape="1">
          <a:blip r:embed="rId3">
            <a:extLst>
              <a:ext uri="{28A0092B-C50C-407E-A947-70E740481C1C}">
                <a14:useLocalDpi xmlns:a14="http://schemas.microsoft.com/office/drawing/2010/main" val="0"/>
              </a:ext>
            </a:extLst>
          </a:blip>
          <a:srcRect l="8011" t="1426" r="8011" b="3061"/>
          <a:stretch/>
        </p:blipFill>
        <p:spPr>
          <a:xfrm>
            <a:off x="1525587" y="1217080"/>
            <a:ext cx="6381698" cy="11358040"/>
          </a:xfrm>
          <a:prstGeom prst="rect">
            <a:avLst/>
          </a:prstGeom>
        </p:spPr>
      </p:pic>
      <p:sp>
        <p:nvSpPr>
          <p:cNvPr id="20" name="TextBox 19"/>
          <p:cNvSpPr txBox="1"/>
          <p:nvPr/>
        </p:nvSpPr>
        <p:spPr>
          <a:xfrm>
            <a:off x="12015640" y="2073090"/>
            <a:ext cx="10331996" cy="1015663"/>
          </a:xfrm>
          <a:prstGeom prst="rect">
            <a:avLst/>
          </a:prstGeom>
          <a:noFill/>
        </p:spPr>
        <p:txBody>
          <a:bodyPr wrap="none" rtlCol="0">
            <a:spAutoFit/>
          </a:bodyPr>
          <a:lstStyle/>
          <a:p>
            <a:r>
              <a:rPr lang="en-US" sz="6000" dirty="0">
                <a:solidFill>
                  <a:schemeClr val="tx2"/>
                </a:solidFill>
                <a:latin typeface="Lato Light" charset="0"/>
                <a:ea typeface="Lato Light" charset="0"/>
                <a:cs typeface="Lato Light" charset="0"/>
              </a:rPr>
              <a:t>TrackPack notification system</a:t>
            </a:r>
          </a:p>
        </p:txBody>
      </p:sp>
      <p:sp>
        <p:nvSpPr>
          <p:cNvPr id="21" name="TextBox 20"/>
          <p:cNvSpPr txBox="1"/>
          <p:nvPr/>
        </p:nvSpPr>
        <p:spPr>
          <a:xfrm>
            <a:off x="12015640" y="3029458"/>
            <a:ext cx="4990469" cy="584775"/>
          </a:xfrm>
          <a:prstGeom prst="rect">
            <a:avLst/>
          </a:prstGeom>
          <a:noFill/>
        </p:spPr>
        <p:txBody>
          <a:bodyPr wrap="none" rtlCol="0">
            <a:spAutoFit/>
          </a:bodyPr>
          <a:lstStyle/>
          <a:p>
            <a:r>
              <a:rPr lang="en-US" sz="3200" dirty="0">
                <a:latin typeface="Lato Light" charset="0"/>
                <a:ea typeface="Lato Light" charset="0"/>
                <a:cs typeface="Lato Light" charset="0"/>
              </a:rPr>
              <a:t>Example of the notification</a:t>
            </a:r>
          </a:p>
        </p:txBody>
      </p:sp>
      <p:sp>
        <p:nvSpPr>
          <p:cNvPr id="22" name="TextBox 21"/>
          <p:cNvSpPr txBox="1"/>
          <p:nvPr/>
        </p:nvSpPr>
        <p:spPr>
          <a:xfrm>
            <a:off x="12029011" y="4228589"/>
            <a:ext cx="10730830" cy="2307555"/>
          </a:xfrm>
          <a:prstGeom prst="rect">
            <a:avLst/>
          </a:prstGeom>
          <a:noFill/>
        </p:spPr>
        <p:txBody>
          <a:bodyPr wrap="square" rtlCol="0">
            <a:spAutoFit/>
          </a:bodyPr>
          <a:lstStyle/>
          <a:p>
            <a:pPr>
              <a:lnSpc>
                <a:spcPct val="150000"/>
              </a:lnSpc>
            </a:pPr>
            <a:r>
              <a:rPr lang="en-US" sz="2399" dirty="0">
                <a:latin typeface="Lato Light" charset="0"/>
                <a:ea typeface="Lato Light" charset="0"/>
                <a:cs typeface="Lato Light" charset="0"/>
              </a:rPr>
              <a:t>This is what the parent or guardian will see. It will show basic information on what the app has observed after is comparison between the location , normal paths and crime maps. It is secure fast and easy to understand meaning that any parent or guardian could use it with minimal effort.</a:t>
            </a:r>
          </a:p>
        </p:txBody>
      </p:sp>
      <p:sp>
        <p:nvSpPr>
          <p:cNvPr id="23" name="Shape 2540"/>
          <p:cNvSpPr/>
          <p:nvPr/>
        </p:nvSpPr>
        <p:spPr>
          <a:xfrm>
            <a:off x="12401912" y="7937542"/>
            <a:ext cx="553844" cy="553844"/>
          </a:xfrm>
          <a:custGeom>
            <a:avLst/>
            <a:gdLst/>
            <a:ahLst/>
            <a:cxnLst>
              <a:cxn ang="0">
                <a:pos x="wd2" y="hd2"/>
              </a:cxn>
              <a:cxn ang="5400000">
                <a:pos x="wd2" y="hd2"/>
              </a:cxn>
              <a:cxn ang="10800000">
                <a:pos x="wd2" y="hd2"/>
              </a:cxn>
              <a:cxn ang="16200000">
                <a:pos x="wd2" y="hd2"/>
              </a:cxn>
            </a:cxnLst>
            <a:rect l="0" t="0" r="r" b="b"/>
            <a:pathLst>
              <a:path w="21600" h="21600" extrusionOk="0">
                <a:moveTo>
                  <a:pt x="20732" y="6661"/>
                </a:moveTo>
                <a:cubicBezTo>
                  <a:pt x="20540" y="6471"/>
                  <a:pt x="20228" y="6473"/>
                  <a:pt x="20038" y="6667"/>
                </a:cubicBezTo>
                <a:cubicBezTo>
                  <a:pt x="19903" y="6804"/>
                  <a:pt x="19870" y="7000"/>
                  <a:pt x="19929" y="7171"/>
                </a:cubicBezTo>
                <a:lnTo>
                  <a:pt x="19918" y="7175"/>
                </a:lnTo>
                <a:cubicBezTo>
                  <a:pt x="20365" y="8298"/>
                  <a:pt x="20618" y="9518"/>
                  <a:pt x="20618" y="10800"/>
                </a:cubicBezTo>
                <a:cubicBezTo>
                  <a:pt x="20618" y="16223"/>
                  <a:pt x="16223" y="20618"/>
                  <a:pt x="10800" y="20618"/>
                </a:cubicBezTo>
                <a:cubicBezTo>
                  <a:pt x="5378" y="20618"/>
                  <a:pt x="982" y="16223"/>
                  <a:pt x="982" y="10800"/>
                </a:cubicBezTo>
                <a:cubicBezTo>
                  <a:pt x="982" y="5377"/>
                  <a:pt x="5378" y="982"/>
                  <a:pt x="10800" y="982"/>
                </a:cubicBezTo>
                <a:cubicBezTo>
                  <a:pt x="13575" y="982"/>
                  <a:pt x="16077" y="2136"/>
                  <a:pt x="17862" y="3989"/>
                </a:cubicBezTo>
                <a:lnTo>
                  <a:pt x="17868" y="3982"/>
                </a:lnTo>
                <a:cubicBezTo>
                  <a:pt x="18062" y="4157"/>
                  <a:pt x="18359" y="4153"/>
                  <a:pt x="18544" y="3965"/>
                </a:cubicBezTo>
                <a:cubicBezTo>
                  <a:pt x="18734" y="3771"/>
                  <a:pt x="18732" y="3461"/>
                  <a:pt x="18539" y="3270"/>
                </a:cubicBezTo>
                <a:cubicBezTo>
                  <a:pt x="18520" y="3252"/>
                  <a:pt x="18496" y="3244"/>
                  <a:pt x="18476" y="3230"/>
                </a:cubicBezTo>
                <a:cubicBezTo>
                  <a:pt x="16521" y="1241"/>
                  <a:pt x="13810" y="0"/>
                  <a:pt x="10800" y="0"/>
                </a:cubicBezTo>
                <a:cubicBezTo>
                  <a:pt x="4835" y="0"/>
                  <a:pt x="0" y="4835"/>
                  <a:pt x="0" y="10800"/>
                </a:cubicBezTo>
                <a:cubicBezTo>
                  <a:pt x="0" y="16764"/>
                  <a:pt x="4835" y="21600"/>
                  <a:pt x="10800" y="21600"/>
                </a:cubicBezTo>
                <a:cubicBezTo>
                  <a:pt x="16765" y="21600"/>
                  <a:pt x="21600" y="16764"/>
                  <a:pt x="21600" y="10800"/>
                </a:cubicBezTo>
                <a:cubicBezTo>
                  <a:pt x="21600" y="9412"/>
                  <a:pt x="21329" y="8089"/>
                  <a:pt x="20851" y="6869"/>
                </a:cubicBezTo>
                <a:cubicBezTo>
                  <a:pt x="20828" y="6794"/>
                  <a:pt x="20793" y="6721"/>
                  <a:pt x="20732" y="6661"/>
                </a:cubicBezTo>
                <a:moveTo>
                  <a:pt x="10792" y="13534"/>
                </a:moveTo>
                <a:lnTo>
                  <a:pt x="6238" y="8980"/>
                </a:lnTo>
                <a:cubicBezTo>
                  <a:pt x="6149" y="8891"/>
                  <a:pt x="6027" y="8836"/>
                  <a:pt x="5891" y="8836"/>
                </a:cubicBezTo>
                <a:cubicBezTo>
                  <a:pt x="5620" y="8836"/>
                  <a:pt x="5400" y="9056"/>
                  <a:pt x="5400" y="9327"/>
                </a:cubicBezTo>
                <a:cubicBezTo>
                  <a:pt x="5400" y="9463"/>
                  <a:pt x="5455" y="9585"/>
                  <a:pt x="5544" y="9675"/>
                </a:cubicBezTo>
                <a:lnTo>
                  <a:pt x="10453" y="14583"/>
                </a:lnTo>
                <a:cubicBezTo>
                  <a:pt x="10542" y="14672"/>
                  <a:pt x="10664" y="14727"/>
                  <a:pt x="10800" y="14727"/>
                </a:cubicBezTo>
                <a:cubicBezTo>
                  <a:pt x="10940" y="14727"/>
                  <a:pt x="11064" y="14668"/>
                  <a:pt x="11154" y="14574"/>
                </a:cubicBezTo>
                <a:lnTo>
                  <a:pt x="11155" y="14576"/>
                </a:lnTo>
                <a:lnTo>
                  <a:pt x="19353" y="5988"/>
                </a:lnTo>
                <a:cubicBezTo>
                  <a:pt x="19353" y="5989"/>
                  <a:pt x="19354" y="5990"/>
                  <a:pt x="19354" y="5991"/>
                </a:cubicBezTo>
                <a:lnTo>
                  <a:pt x="20055" y="5255"/>
                </a:lnTo>
                <a:cubicBezTo>
                  <a:pt x="20055" y="5255"/>
                  <a:pt x="20054" y="5254"/>
                  <a:pt x="20054" y="5253"/>
                </a:cubicBezTo>
                <a:lnTo>
                  <a:pt x="21464" y="3775"/>
                </a:lnTo>
                <a:lnTo>
                  <a:pt x="21463" y="3774"/>
                </a:lnTo>
                <a:cubicBezTo>
                  <a:pt x="21547" y="3686"/>
                  <a:pt x="21600" y="3567"/>
                  <a:pt x="21600" y="3436"/>
                </a:cubicBezTo>
                <a:cubicBezTo>
                  <a:pt x="21600" y="3166"/>
                  <a:pt x="21380" y="2945"/>
                  <a:pt x="21109" y="2945"/>
                </a:cubicBezTo>
                <a:cubicBezTo>
                  <a:pt x="20969" y="2945"/>
                  <a:pt x="20844" y="3005"/>
                  <a:pt x="20755" y="3099"/>
                </a:cubicBezTo>
                <a:lnTo>
                  <a:pt x="20754" y="3097"/>
                </a:lnTo>
                <a:lnTo>
                  <a:pt x="19493" y="4419"/>
                </a:lnTo>
                <a:cubicBezTo>
                  <a:pt x="19492" y="4418"/>
                  <a:pt x="19491" y="4416"/>
                  <a:pt x="19490" y="4415"/>
                </a:cubicBezTo>
                <a:lnTo>
                  <a:pt x="18805" y="5133"/>
                </a:lnTo>
                <a:cubicBezTo>
                  <a:pt x="18806" y="5134"/>
                  <a:pt x="18807" y="5136"/>
                  <a:pt x="18807" y="5137"/>
                </a:cubicBezTo>
                <a:cubicBezTo>
                  <a:pt x="18807" y="5137"/>
                  <a:pt x="10792" y="13534"/>
                  <a:pt x="10792" y="13534"/>
                </a:cubicBezTo>
                <a:close/>
              </a:path>
            </a:pathLst>
          </a:custGeom>
          <a:solidFill>
            <a:schemeClr val="accent1"/>
          </a:solidFill>
          <a:ln w="12700">
            <a:miter lim="400000"/>
          </a:ln>
        </p:spPr>
        <p:txBody>
          <a:bodyPr lIns="38090" tIns="38090" rIns="38090" bIns="38090" anchor="ctr"/>
          <a:lstStyle/>
          <a:p>
            <a:pPr defTabSz="45707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25" name="Shape 2540"/>
          <p:cNvSpPr/>
          <p:nvPr/>
        </p:nvSpPr>
        <p:spPr>
          <a:xfrm>
            <a:off x="12401912" y="9572553"/>
            <a:ext cx="553844" cy="553844"/>
          </a:xfrm>
          <a:custGeom>
            <a:avLst/>
            <a:gdLst/>
            <a:ahLst/>
            <a:cxnLst>
              <a:cxn ang="0">
                <a:pos x="wd2" y="hd2"/>
              </a:cxn>
              <a:cxn ang="5400000">
                <a:pos x="wd2" y="hd2"/>
              </a:cxn>
              <a:cxn ang="10800000">
                <a:pos x="wd2" y="hd2"/>
              </a:cxn>
              <a:cxn ang="16200000">
                <a:pos x="wd2" y="hd2"/>
              </a:cxn>
            </a:cxnLst>
            <a:rect l="0" t="0" r="r" b="b"/>
            <a:pathLst>
              <a:path w="21600" h="21600" extrusionOk="0">
                <a:moveTo>
                  <a:pt x="20732" y="6661"/>
                </a:moveTo>
                <a:cubicBezTo>
                  <a:pt x="20540" y="6471"/>
                  <a:pt x="20228" y="6473"/>
                  <a:pt x="20038" y="6667"/>
                </a:cubicBezTo>
                <a:cubicBezTo>
                  <a:pt x="19903" y="6804"/>
                  <a:pt x="19870" y="7000"/>
                  <a:pt x="19929" y="7171"/>
                </a:cubicBezTo>
                <a:lnTo>
                  <a:pt x="19918" y="7175"/>
                </a:lnTo>
                <a:cubicBezTo>
                  <a:pt x="20365" y="8298"/>
                  <a:pt x="20618" y="9518"/>
                  <a:pt x="20618" y="10800"/>
                </a:cubicBezTo>
                <a:cubicBezTo>
                  <a:pt x="20618" y="16223"/>
                  <a:pt x="16223" y="20618"/>
                  <a:pt x="10800" y="20618"/>
                </a:cubicBezTo>
                <a:cubicBezTo>
                  <a:pt x="5378" y="20618"/>
                  <a:pt x="982" y="16223"/>
                  <a:pt x="982" y="10800"/>
                </a:cubicBezTo>
                <a:cubicBezTo>
                  <a:pt x="982" y="5377"/>
                  <a:pt x="5378" y="982"/>
                  <a:pt x="10800" y="982"/>
                </a:cubicBezTo>
                <a:cubicBezTo>
                  <a:pt x="13575" y="982"/>
                  <a:pt x="16077" y="2136"/>
                  <a:pt x="17862" y="3989"/>
                </a:cubicBezTo>
                <a:lnTo>
                  <a:pt x="17868" y="3982"/>
                </a:lnTo>
                <a:cubicBezTo>
                  <a:pt x="18062" y="4157"/>
                  <a:pt x="18359" y="4153"/>
                  <a:pt x="18544" y="3965"/>
                </a:cubicBezTo>
                <a:cubicBezTo>
                  <a:pt x="18734" y="3771"/>
                  <a:pt x="18732" y="3461"/>
                  <a:pt x="18539" y="3270"/>
                </a:cubicBezTo>
                <a:cubicBezTo>
                  <a:pt x="18520" y="3252"/>
                  <a:pt x="18496" y="3244"/>
                  <a:pt x="18476" y="3230"/>
                </a:cubicBezTo>
                <a:cubicBezTo>
                  <a:pt x="16521" y="1241"/>
                  <a:pt x="13810" y="0"/>
                  <a:pt x="10800" y="0"/>
                </a:cubicBezTo>
                <a:cubicBezTo>
                  <a:pt x="4835" y="0"/>
                  <a:pt x="0" y="4835"/>
                  <a:pt x="0" y="10800"/>
                </a:cubicBezTo>
                <a:cubicBezTo>
                  <a:pt x="0" y="16764"/>
                  <a:pt x="4835" y="21600"/>
                  <a:pt x="10800" y="21600"/>
                </a:cubicBezTo>
                <a:cubicBezTo>
                  <a:pt x="16765" y="21600"/>
                  <a:pt x="21600" y="16764"/>
                  <a:pt x="21600" y="10800"/>
                </a:cubicBezTo>
                <a:cubicBezTo>
                  <a:pt x="21600" y="9412"/>
                  <a:pt x="21329" y="8089"/>
                  <a:pt x="20851" y="6869"/>
                </a:cubicBezTo>
                <a:cubicBezTo>
                  <a:pt x="20828" y="6794"/>
                  <a:pt x="20793" y="6721"/>
                  <a:pt x="20732" y="6661"/>
                </a:cubicBezTo>
                <a:moveTo>
                  <a:pt x="10792" y="13534"/>
                </a:moveTo>
                <a:lnTo>
                  <a:pt x="6238" y="8980"/>
                </a:lnTo>
                <a:cubicBezTo>
                  <a:pt x="6149" y="8891"/>
                  <a:pt x="6027" y="8836"/>
                  <a:pt x="5891" y="8836"/>
                </a:cubicBezTo>
                <a:cubicBezTo>
                  <a:pt x="5620" y="8836"/>
                  <a:pt x="5400" y="9056"/>
                  <a:pt x="5400" y="9327"/>
                </a:cubicBezTo>
                <a:cubicBezTo>
                  <a:pt x="5400" y="9463"/>
                  <a:pt x="5455" y="9585"/>
                  <a:pt x="5544" y="9675"/>
                </a:cubicBezTo>
                <a:lnTo>
                  <a:pt x="10453" y="14583"/>
                </a:lnTo>
                <a:cubicBezTo>
                  <a:pt x="10542" y="14672"/>
                  <a:pt x="10664" y="14727"/>
                  <a:pt x="10800" y="14727"/>
                </a:cubicBezTo>
                <a:cubicBezTo>
                  <a:pt x="10940" y="14727"/>
                  <a:pt x="11064" y="14668"/>
                  <a:pt x="11154" y="14574"/>
                </a:cubicBezTo>
                <a:lnTo>
                  <a:pt x="11155" y="14576"/>
                </a:lnTo>
                <a:lnTo>
                  <a:pt x="19353" y="5988"/>
                </a:lnTo>
                <a:cubicBezTo>
                  <a:pt x="19353" y="5989"/>
                  <a:pt x="19354" y="5990"/>
                  <a:pt x="19354" y="5991"/>
                </a:cubicBezTo>
                <a:lnTo>
                  <a:pt x="20055" y="5255"/>
                </a:lnTo>
                <a:cubicBezTo>
                  <a:pt x="20055" y="5255"/>
                  <a:pt x="20054" y="5254"/>
                  <a:pt x="20054" y="5253"/>
                </a:cubicBezTo>
                <a:lnTo>
                  <a:pt x="21464" y="3775"/>
                </a:lnTo>
                <a:lnTo>
                  <a:pt x="21463" y="3774"/>
                </a:lnTo>
                <a:cubicBezTo>
                  <a:pt x="21547" y="3686"/>
                  <a:pt x="21600" y="3567"/>
                  <a:pt x="21600" y="3436"/>
                </a:cubicBezTo>
                <a:cubicBezTo>
                  <a:pt x="21600" y="3166"/>
                  <a:pt x="21380" y="2945"/>
                  <a:pt x="21109" y="2945"/>
                </a:cubicBezTo>
                <a:cubicBezTo>
                  <a:pt x="20969" y="2945"/>
                  <a:pt x="20844" y="3005"/>
                  <a:pt x="20755" y="3099"/>
                </a:cubicBezTo>
                <a:lnTo>
                  <a:pt x="20754" y="3097"/>
                </a:lnTo>
                <a:lnTo>
                  <a:pt x="19493" y="4419"/>
                </a:lnTo>
                <a:cubicBezTo>
                  <a:pt x="19492" y="4418"/>
                  <a:pt x="19491" y="4416"/>
                  <a:pt x="19490" y="4415"/>
                </a:cubicBezTo>
                <a:lnTo>
                  <a:pt x="18805" y="5133"/>
                </a:lnTo>
                <a:cubicBezTo>
                  <a:pt x="18806" y="5134"/>
                  <a:pt x="18807" y="5136"/>
                  <a:pt x="18807" y="5137"/>
                </a:cubicBezTo>
                <a:cubicBezTo>
                  <a:pt x="18807" y="5137"/>
                  <a:pt x="10792" y="13534"/>
                  <a:pt x="10792" y="13534"/>
                </a:cubicBezTo>
                <a:close/>
              </a:path>
            </a:pathLst>
          </a:custGeom>
          <a:solidFill>
            <a:schemeClr val="accent2"/>
          </a:solidFill>
          <a:ln w="12700">
            <a:miter lim="400000"/>
          </a:ln>
        </p:spPr>
        <p:txBody>
          <a:bodyPr lIns="38090" tIns="38090" rIns="38090" bIns="38090" anchor="ctr"/>
          <a:lstStyle/>
          <a:p>
            <a:pPr defTabSz="45707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27" name="TextBox 26"/>
          <p:cNvSpPr txBox="1"/>
          <p:nvPr/>
        </p:nvSpPr>
        <p:spPr>
          <a:xfrm>
            <a:off x="13315147" y="7704306"/>
            <a:ext cx="8347075" cy="820674"/>
          </a:xfrm>
          <a:prstGeom prst="rect">
            <a:avLst/>
          </a:prstGeom>
          <a:noFill/>
        </p:spPr>
        <p:txBody>
          <a:bodyPr wrap="square" rtlCol="0">
            <a:spAutoFit/>
          </a:bodyPr>
          <a:lstStyle/>
          <a:p>
            <a:pPr>
              <a:lnSpc>
                <a:spcPct val="150000"/>
              </a:lnSpc>
            </a:pPr>
            <a:r>
              <a:rPr lang="en-US" dirty="0">
                <a:latin typeface="Lato Light" charset="0"/>
                <a:ea typeface="Lato Light" charset="0"/>
                <a:cs typeface="Lato Light" charset="0"/>
              </a:rPr>
              <a:t>Secure</a:t>
            </a:r>
          </a:p>
        </p:txBody>
      </p:sp>
      <p:sp>
        <p:nvSpPr>
          <p:cNvPr id="30" name="TextBox 29"/>
          <p:cNvSpPr txBox="1"/>
          <p:nvPr/>
        </p:nvSpPr>
        <p:spPr>
          <a:xfrm>
            <a:off x="13295374" y="9355322"/>
            <a:ext cx="8347075" cy="820674"/>
          </a:xfrm>
          <a:prstGeom prst="rect">
            <a:avLst/>
          </a:prstGeom>
          <a:noFill/>
        </p:spPr>
        <p:txBody>
          <a:bodyPr wrap="square" rtlCol="0">
            <a:spAutoFit/>
          </a:bodyPr>
          <a:lstStyle/>
          <a:p>
            <a:pPr>
              <a:lnSpc>
                <a:spcPct val="150000"/>
              </a:lnSpc>
            </a:pPr>
            <a:r>
              <a:rPr lang="en-US" dirty="0">
                <a:latin typeface="Lato Light" charset="0"/>
                <a:ea typeface="Lato Light" charset="0"/>
                <a:cs typeface="Lato Light" charset="0"/>
              </a:rPr>
              <a:t>Fast</a:t>
            </a:r>
          </a:p>
        </p:txBody>
      </p:sp>
      <p:sp>
        <p:nvSpPr>
          <p:cNvPr id="33" name="Shape 2540"/>
          <p:cNvSpPr/>
          <p:nvPr/>
        </p:nvSpPr>
        <p:spPr>
          <a:xfrm>
            <a:off x="12401912" y="11223569"/>
            <a:ext cx="553844" cy="553844"/>
          </a:xfrm>
          <a:custGeom>
            <a:avLst/>
            <a:gdLst/>
            <a:ahLst/>
            <a:cxnLst>
              <a:cxn ang="0">
                <a:pos x="wd2" y="hd2"/>
              </a:cxn>
              <a:cxn ang="5400000">
                <a:pos x="wd2" y="hd2"/>
              </a:cxn>
              <a:cxn ang="10800000">
                <a:pos x="wd2" y="hd2"/>
              </a:cxn>
              <a:cxn ang="16200000">
                <a:pos x="wd2" y="hd2"/>
              </a:cxn>
            </a:cxnLst>
            <a:rect l="0" t="0" r="r" b="b"/>
            <a:pathLst>
              <a:path w="21600" h="21600" extrusionOk="0">
                <a:moveTo>
                  <a:pt x="20732" y="6661"/>
                </a:moveTo>
                <a:cubicBezTo>
                  <a:pt x="20540" y="6471"/>
                  <a:pt x="20228" y="6473"/>
                  <a:pt x="20038" y="6667"/>
                </a:cubicBezTo>
                <a:cubicBezTo>
                  <a:pt x="19903" y="6804"/>
                  <a:pt x="19870" y="7000"/>
                  <a:pt x="19929" y="7171"/>
                </a:cubicBezTo>
                <a:lnTo>
                  <a:pt x="19918" y="7175"/>
                </a:lnTo>
                <a:cubicBezTo>
                  <a:pt x="20365" y="8298"/>
                  <a:pt x="20618" y="9518"/>
                  <a:pt x="20618" y="10800"/>
                </a:cubicBezTo>
                <a:cubicBezTo>
                  <a:pt x="20618" y="16223"/>
                  <a:pt x="16223" y="20618"/>
                  <a:pt x="10800" y="20618"/>
                </a:cubicBezTo>
                <a:cubicBezTo>
                  <a:pt x="5378" y="20618"/>
                  <a:pt x="982" y="16223"/>
                  <a:pt x="982" y="10800"/>
                </a:cubicBezTo>
                <a:cubicBezTo>
                  <a:pt x="982" y="5377"/>
                  <a:pt x="5378" y="982"/>
                  <a:pt x="10800" y="982"/>
                </a:cubicBezTo>
                <a:cubicBezTo>
                  <a:pt x="13575" y="982"/>
                  <a:pt x="16077" y="2136"/>
                  <a:pt x="17862" y="3989"/>
                </a:cubicBezTo>
                <a:lnTo>
                  <a:pt x="17868" y="3982"/>
                </a:lnTo>
                <a:cubicBezTo>
                  <a:pt x="18062" y="4157"/>
                  <a:pt x="18359" y="4153"/>
                  <a:pt x="18544" y="3965"/>
                </a:cubicBezTo>
                <a:cubicBezTo>
                  <a:pt x="18734" y="3771"/>
                  <a:pt x="18732" y="3461"/>
                  <a:pt x="18539" y="3270"/>
                </a:cubicBezTo>
                <a:cubicBezTo>
                  <a:pt x="18520" y="3252"/>
                  <a:pt x="18496" y="3244"/>
                  <a:pt x="18476" y="3230"/>
                </a:cubicBezTo>
                <a:cubicBezTo>
                  <a:pt x="16521" y="1241"/>
                  <a:pt x="13810" y="0"/>
                  <a:pt x="10800" y="0"/>
                </a:cubicBezTo>
                <a:cubicBezTo>
                  <a:pt x="4835" y="0"/>
                  <a:pt x="0" y="4835"/>
                  <a:pt x="0" y="10800"/>
                </a:cubicBezTo>
                <a:cubicBezTo>
                  <a:pt x="0" y="16764"/>
                  <a:pt x="4835" y="21600"/>
                  <a:pt x="10800" y="21600"/>
                </a:cubicBezTo>
                <a:cubicBezTo>
                  <a:pt x="16765" y="21600"/>
                  <a:pt x="21600" y="16764"/>
                  <a:pt x="21600" y="10800"/>
                </a:cubicBezTo>
                <a:cubicBezTo>
                  <a:pt x="21600" y="9412"/>
                  <a:pt x="21329" y="8089"/>
                  <a:pt x="20851" y="6869"/>
                </a:cubicBezTo>
                <a:cubicBezTo>
                  <a:pt x="20828" y="6794"/>
                  <a:pt x="20793" y="6721"/>
                  <a:pt x="20732" y="6661"/>
                </a:cubicBezTo>
                <a:moveTo>
                  <a:pt x="10792" y="13534"/>
                </a:moveTo>
                <a:lnTo>
                  <a:pt x="6238" y="8980"/>
                </a:lnTo>
                <a:cubicBezTo>
                  <a:pt x="6149" y="8891"/>
                  <a:pt x="6027" y="8836"/>
                  <a:pt x="5891" y="8836"/>
                </a:cubicBezTo>
                <a:cubicBezTo>
                  <a:pt x="5620" y="8836"/>
                  <a:pt x="5400" y="9056"/>
                  <a:pt x="5400" y="9327"/>
                </a:cubicBezTo>
                <a:cubicBezTo>
                  <a:pt x="5400" y="9463"/>
                  <a:pt x="5455" y="9585"/>
                  <a:pt x="5544" y="9675"/>
                </a:cubicBezTo>
                <a:lnTo>
                  <a:pt x="10453" y="14583"/>
                </a:lnTo>
                <a:cubicBezTo>
                  <a:pt x="10542" y="14672"/>
                  <a:pt x="10664" y="14727"/>
                  <a:pt x="10800" y="14727"/>
                </a:cubicBezTo>
                <a:cubicBezTo>
                  <a:pt x="10940" y="14727"/>
                  <a:pt x="11064" y="14668"/>
                  <a:pt x="11154" y="14574"/>
                </a:cubicBezTo>
                <a:lnTo>
                  <a:pt x="11155" y="14576"/>
                </a:lnTo>
                <a:lnTo>
                  <a:pt x="19353" y="5988"/>
                </a:lnTo>
                <a:cubicBezTo>
                  <a:pt x="19353" y="5989"/>
                  <a:pt x="19354" y="5990"/>
                  <a:pt x="19354" y="5991"/>
                </a:cubicBezTo>
                <a:lnTo>
                  <a:pt x="20055" y="5255"/>
                </a:lnTo>
                <a:cubicBezTo>
                  <a:pt x="20055" y="5255"/>
                  <a:pt x="20054" y="5254"/>
                  <a:pt x="20054" y="5253"/>
                </a:cubicBezTo>
                <a:lnTo>
                  <a:pt x="21464" y="3775"/>
                </a:lnTo>
                <a:lnTo>
                  <a:pt x="21463" y="3774"/>
                </a:lnTo>
                <a:cubicBezTo>
                  <a:pt x="21547" y="3686"/>
                  <a:pt x="21600" y="3567"/>
                  <a:pt x="21600" y="3436"/>
                </a:cubicBezTo>
                <a:cubicBezTo>
                  <a:pt x="21600" y="3166"/>
                  <a:pt x="21380" y="2945"/>
                  <a:pt x="21109" y="2945"/>
                </a:cubicBezTo>
                <a:cubicBezTo>
                  <a:pt x="20969" y="2945"/>
                  <a:pt x="20844" y="3005"/>
                  <a:pt x="20755" y="3099"/>
                </a:cubicBezTo>
                <a:lnTo>
                  <a:pt x="20754" y="3097"/>
                </a:lnTo>
                <a:lnTo>
                  <a:pt x="19493" y="4419"/>
                </a:lnTo>
                <a:cubicBezTo>
                  <a:pt x="19492" y="4418"/>
                  <a:pt x="19491" y="4416"/>
                  <a:pt x="19490" y="4415"/>
                </a:cubicBezTo>
                <a:lnTo>
                  <a:pt x="18805" y="5133"/>
                </a:lnTo>
                <a:cubicBezTo>
                  <a:pt x="18806" y="5134"/>
                  <a:pt x="18807" y="5136"/>
                  <a:pt x="18807" y="5137"/>
                </a:cubicBezTo>
                <a:cubicBezTo>
                  <a:pt x="18807" y="5137"/>
                  <a:pt x="10792" y="13534"/>
                  <a:pt x="10792" y="13534"/>
                </a:cubicBezTo>
                <a:close/>
              </a:path>
            </a:pathLst>
          </a:custGeom>
          <a:solidFill>
            <a:schemeClr val="accent3"/>
          </a:solidFill>
          <a:ln w="12700">
            <a:miter lim="400000"/>
          </a:ln>
        </p:spPr>
        <p:txBody>
          <a:bodyPr lIns="38090" tIns="38090" rIns="38090" bIns="38090" anchor="ctr"/>
          <a:lstStyle/>
          <a:p>
            <a:pPr defTabSz="45707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34" name="TextBox 33"/>
          <p:cNvSpPr txBox="1"/>
          <p:nvPr/>
        </p:nvSpPr>
        <p:spPr>
          <a:xfrm>
            <a:off x="13220888" y="11037659"/>
            <a:ext cx="8347075" cy="820674"/>
          </a:xfrm>
          <a:prstGeom prst="rect">
            <a:avLst/>
          </a:prstGeom>
          <a:noFill/>
        </p:spPr>
        <p:txBody>
          <a:bodyPr wrap="square" rtlCol="0">
            <a:spAutoFit/>
          </a:bodyPr>
          <a:lstStyle/>
          <a:p>
            <a:pPr>
              <a:lnSpc>
                <a:spcPct val="150000"/>
              </a:lnSpc>
            </a:pPr>
            <a:r>
              <a:rPr lang="en-US" dirty="0">
                <a:latin typeface="Lato Light" charset="0"/>
                <a:ea typeface="Lato Light" charset="0"/>
                <a:cs typeface="Lato Light" charset="0"/>
              </a:rPr>
              <a:t>Easy to understand</a:t>
            </a:r>
          </a:p>
        </p:txBody>
      </p:sp>
      <p:sp>
        <p:nvSpPr>
          <p:cNvPr id="39" name="Rectangle 38"/>
          <p:cNvSpPr/>
          <p:nvPr/>
        </p:nvSpPr>
        <p:spPr>
          <a:xfrm>
            <a:off x="5633943" y="2904049"/>
            <a:ext cx="4597139" cy="810228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Lato Light" charset="0"/>
            </a:endParaRPr>
          </a:p>
        </p:txBody>
      </p:sp>
      <p:pic>
        <p:nvPicPr>
          <p:cNvPr id="14" name="Picture 13" descr="A screenshot of a cell phone&#10;&#10;Description generated with very high confidence">
            <a:extLst>
              <a:ext uri="{FF2B5EF4-FFF2-40B4-BE49-F238E27FC236}">
                <a16:creationId xmlns:a16="http://schemas.microsoft.com/office/drawing/2014/main" id="{6DF5B7D3-A504-43D1-9A91-32BC94EC5621}"/>
              </a:ext>
            </a:extLst>
          </p:cNvPr>
          <p:cNvPicPr>
            <a:picLocks noChangeAspect="1"/>
          </p:cNvPicPr>
          <p:nvPr/>
        </p:nvPicPr>
        <p:blipFill>
          <a:blip r:embed="rId4"/>
          <a:stretch>
            <a:fillRect/>
          </a:stretch>
        </p:blipFill>
        <p:spPr>
          <a:xfrm>
            <a:off x="2416699" y="2904048"/>
            <a:ext cx="4557538" cy="8102289"/>
          </a:xfrm>
          <a:prstGeom prst="rect">
            <a:avLst/>
          </a:prstGeom>
        </p:spPr>
      </p:pic>
      <p:pic>
        <p:nvPicPr>
          <p:cNvPr id="37" name="Picture 36" descr="iPhone6_mockup_front_white.png"/>
          <p:cNvPicPr>
            <a:picLocks noChangeAspect="1"/>
          </p:cNvPicPr>
          <p:nvPr/>
        </p:nvPicPr>
        <p:blipFill rotWithShape="1">
          <a:blip r:embed="rId3">
            <a:extLst>
              <a:ext uri="{28A0092B-C50C-407E-A947-70E740481C1C}">
                <a14:useLocalDpi xmlns:a14="http://schemas.microsoft.com/office/drawing/2010/main" val="0"/>
              </a:ext>
            </a:extLst>
          </a:blip>
          <a:srcRect l="8011" t="1426" r="8011" b="3061"/>
          <a:stretch/>
        </p:blipFill>
        <p:spPr>
          <a:xfrm>
            <a:off x="4800948" y="1217080"/>
            <a:ext cx="6309360" cy="11358040"/>
          </a:xfrm>
          <a:prstGeom prst="rect">
            <a:avLst/>
          </a:prstGeom>
        </p:spPr>
      </p:pic>
      <p:pic>
        <p:nvPicPr>
          <p:cNvPr id="18" name="Picture Placeholder 17">
            <a:extLst>
              <a:ext uri="{FF2B5EF4-FFF2-40B4-BE49-F238E27FC236}">
                <a16:creationId xmlns:a16="http://schemas.microsoft.com/office/drawing/2014/main" id="{F54D2651-B483-43BB-AF15-EB687B1A2C53}"/>
              </a:ext>
            </a:extLst>
          </p:cNvPr>
          <p:cNvPicPr>
            <a:picLocks noGrp="1" noChangeAspect="1"/>
          </p:cNvPicPr>
          <p:nvPr>
            <p:ph type="pic" sz="quarter" idx="28"/>
          </p:nvPr>
        </p:nvPicPr>
        <p:blipFill>
          <a:blip r:embed="rId5"/>
          <a:srcRect t="156" b="156"/>
          <a:stretch>
            <a:fillRect/>
          </a:stretch>
        </p:blipFill>
        <p:spPr/>
      </p:pic>
    </p:spTree>
    <p:extLst>
      <p:ext uri="{BB962C8B-B14F-4D97-AF65-F5344CB8AC3E}">
        <p14:creationId xmlns:p14="http://schemas.microsoft.com/office/powerpoint/2010/main" val="33104756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F73FCEB7-CD02-4399-BA74-12D9191D6F72}"/>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4387175" cy="13716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Image result for lorawan">
            <a:extLst>
              <a:ext uri="{FF2B5EF4-FFF2-40B4-BE49-F238E27FC236}">
                <a16:creationId xmlns:a16="http://schemas.microsoft.com/office/drawing/2014/main" id="{3DD96759-6D46-43DC-B527-24D4057D920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09232" y="4746963"/>
            <a:ext cx="13107090" cy="4237958"/>
          </a:xfrm>
          <a:prstGeom prst="rect">
            <a:avLst/>
          </a:prstGeom>
          <a:noFill/>
          <a:extLst>
            <a:ext uri="{909E8E84-426E-40DD-AFC4-6F175D3DCCD1}">
              <a14:hiddenFill xmlns:a14="http://schemas.microsoft.com/office/drawing/2010/main">
                <a:solidFill>
                  <a:srgbClr val="FFFFFF"/>
                </a:solidFill>
              </a14:hiddenFill>
            </a:ext>
          </a:extLst>
        </p:spPr>
      </p:pic>
      <p:sp>
        <p:nvSpPr>
          <p:cNvPr id="73" name="Rectangle 72">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673855" y="642354"/>
            <a:ext cx="8665742" cy="12359104"/>
          </a:xfrm>
          <a:prstGeom prst="rect">
            <a:avLst/>
          </a:prstGeom>
          <a:solidFill>
            <a:srgbClr val="404040">
              <a:alpha val="89804"/>
            </a:srgbClr>
          </a:solidFill>
          <a:ln w="127000" cap="sq" cmpd="thinThick">
            <a:solidFill>
              <a:srgbClr val="595959">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382562" y="7820534"/>
            <a:ext cx="5174253"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7972F676-19E9-4604-81BA-DF23A6989725}"/>
              </a:ext>
            </a:extLst>
          </p:cNvPr>
          <p:cNvSpPr>
            <a:spLocks noGrp="1"/>
          </p:cNvSpPr>
          <p:nvPr>
            <p:ph type="ctrTitle"/>
          </p:nvPr>
        </p:nvSpPr>
        <p:spPr>
          <a:xfrm>
            <a:off x="1350061" y="1828801"/>
            <a:ext cx="7315200" cy="5775158"/>
          </a:xfrm>
        </p:spPr>
        <p:txBody>
          <a:bodyPr>
            <a:normAutofit/>
          </a:bodyPr>
          <a:lstStyle/>
          <a:p>
            <a:r>
              <a:rPr lang="en-GB" sz="9600">
                <a:solidFill>
                  <a:srgbClr val="FFFFFF"/>
                </a:solidFill>
              </a:rPr>
              <a:t>Why LoraWan will work well</a:t>
            </a:r>
            <a:endParaRPr lang="en-GB" sz="9600" dirty="0">
              <a:solidFill>
                <a:srgbClr val="FFFFFF"/>
              </a:solidFill>
            </a:endParaRPr>
          </a:p>
        </p:txBody>
      </p:sp>
      <p:sp>
        <p:nvSpPr>
          <p:cNvPr id="3" name="Subtitle 2">
            <a:extLst>
              <a:ext uri="{FF2B5EF4-FFF2-40B4-BE49-F238E27FC236}">
                <a16:creationId xmlns:a16="http://schemas.microsoft.com/office/drawing/2014/main" id="{68893FFF-F7AD-4E36-A07C-A3ED46820994}"/>
              </a:ext>
            </a:extLst>
          </p:cNvPr>
          <p:cNvSpPr>
            <a:spLocks noGrp="1"/>
          </p:cNvSpPr>
          <p:nvPr>
            <p:ph type="subTitle" idx="1"/>
          </p:nvPr>
        </p:nvSpPr>
        <p:spPr>
          <a:xfrm>
            <a:off x="1350061" y="8341003"/>
            <a:ext cx="7315200" cy="3051194"/>
          </a:xfrm>
        </p:spPr>
        <p:txBody>
          <a:bodyPr>
            <a:normAutofit/>
          </a:bodyPr>
          <a:lstStyle/>
          <a:p>
            <a:r>
              <a:rPr lang="en-GB" sz="3100">
                <a:solidFill>
                  <a:srgbClr val="FFFFFF"/>
                </a:solidFill>
              </a:rPr>
              <a:t>It will work well, mainly for the long range capability , so you can track the backpack from a far distance. As well the low power usage meaning that you don’t need to recharge it very often and it isn’t something that you need to worry about</a:t>
            </a:r>
          </a:p>
        </p:txBody>
      </p:sp>
    </p:spTree>
    <p:extLst>
      <p:ext uri="{BB962C8B-B14F-4D97-AF65-F5344CB8AC3E}">
        <p14:creationId xmlns:p14="http://schemas.microsoft.com/office/powerpoint/2010/main" val="3716323744"/>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Office Theme">
  <a:themeElements>
    <a:clrScheme name="Moss Green Light - Rocketo Graphics">
      <a:dk1>
        <a:srgbClr val="999999"/>
      </a:dk1>
      <a:lt1>
        <a:srgbClr val="FFFFFF"/>
      </a:lt1>
      <a:dk2>
        <a:srgbClr val="494949"/>
      </a:dk2>
      <a:lt2>
        <a:srgbClr val="FFFFFF"/>
      </a:lt2>
      <a:accent1>
        <a:srgbClr val="4BC676"/>
      </a:accent1>
      <a:accent2>
        <a:srgbClr val="43C072"/>
      </a:accent2>
      <a:accent3>
        <a:srgbClr val="40B884"/>
      </a:accent3>
      <a:accent4>
        <a:srgbClr val="3CAE8C"/>
      </a:accent4>
      <a:accent5>
        <a:srgbClr val="379987"/>
      </a:accent5>
      <a:accent6>
        <a:srgbClr val="328582"/>
      </a:accent6>
      <a:hlink>
        <a:srgbClr val="F33B48"/>
      </a:hlink>
      <a:folHlink>
        <a:srgbClr val="FFC000"/>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647</TotalTime>
  <Words>394</Words>
  <Application>Microsoft Office PowerPoint</Application>
  <PresentationFormat>Custom</PresentationFormat>
  <Paragraphs>27</Paragraphs>
  <Slides>5</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vt:i4>
      </vt:variant>
    </vt:vector>
  </HeadingPairs>
  <TitlesOfParts>
    <vt:vector size="12" baseType="lpstr">
      <vt:lpstr>Arial</vt:lpstr>
      <vt:lpstr>Calibri</vt:lpstr>
      <vt:lpstr>Calibri Light</vt:lpstr>
      <vt:lpstr>Gill Sans</vt:lpstr>
      <vt:lpstr>Lato Light</vt:lpstr>
      <vt:lpstr>Lato Thin</vt:lpstr>
      <vt:lpstr>Office Theme</vt:lpstr>
      <vt:lpstr>PowerPoint Presentation</vt:lpstr>
      <vt:lpstr>PowerPoint Presentation</vt:lpstr>
      <vt:lpstr>PowerPoint Presentation</vt:lpstr>
      <vt:lpstr>PowerPoint Presentation</vt:lpstr>
      <vt:lpstr>Why LoraWan will work well</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Ben Emmons</dc:creator>
  <cp:keywords/>
  <dc:description/>
  <cp:lastModifiedBy>Devlin Doyle</cp:lastModifiedBy>
  <cp:revision>45</cp:revision>
  <dcterms:created xsi:type="dcterms:W3CDTF">2017-05-16T07:20:16Z</dcterms:created>
  <dcterms:modified xsi:type="dcterms:W3CDTF">2018-04-21T11:34:52Z</dcterms:modified>
  <cp:category/>
</cp:coreProperties>
</file>